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Arvo" panose="020B0604020202020204" charset="0"/>
      <p:regular r:id="rId34"/>
      <p:bold r:id="rId35"/>
      <p:italic r:id="rId36"/>
      <p:boldItalic r:id="rId37"/>
    </p:embeddedFont>
    <p:embeddedFont>
      <p:font typeface="Barlow Condensed SemiBold" panose="00000706000000000000" pitchFamily="2" charset="0"/>
      <p:regular r:id="rId38"/>
      <p:bold r:id="rId39"/>
      <p:italic r:id="rId40"/>
      <p:boldItalic r:id="rId41"/>
    </p:embeddedFont>
    <p:embeddedFont>
      <p:font typeface="Cambria" panose="02040503050406030204" pitchFamily="18"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ato Light" panose="020F0502020204030203" pitchFamily="34" charset="0"/>
      <p:regular r:id="rId50"/>
      <p:bold r:id="rId51"/>
      <p:italic r:id="rId52"/>
      <p:boldItalic r:id="rId53"/>
    </p:embeddedFont>
    <p:embeddedFont>
      <p:font typeface="Poppins" panose="00000500000000000000" pitchFamily="2" charset="0"/>
      <p:regular r:id="rId54"/>
      <p:bold r:id="rId55"/>
      <p:italic r:id="rId56"/>
      <p:boldItalic r:id="rId57"/>
    </p:embeddedFont>
    <p:embeddedFont>
      <p:font typeface="Poppins ExtraBold" panose="00000900000000000000" pitchFamily="2" charset="0"/>
      <p:bold r:id="rId58"/>
      <p:boldItalic r:id="rId59"/>
    </p:embeddedFont>
    <p:embeddedFont>
      <p:font typeface="Roboto" panose="02000000000000000000" pitchFamily="2" charset="0"/>
      <p:regular r:id="rId60"/>
      <p:bold r:id="rId61"/>
      <p:italic r:id="rId62"/>
      <p:boldItalic r:id="rId63"/>
    </p:embeddedFont>
    <p:embeddedFont>
      <p:font typeface="Roboto Black" panose="02000000000000000000" pitchFamily="2" charset="0"/>
      <p:bold r:id="rId64"/>
      <p:boldItalic r:id="rId65"/>
    </p:embeddedFont>
    <p:embeddedFont>
      <p:font typeface="Roboto Light"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3A88A9-C15C-44D6-AADC-D4A0D5E5C3DF}">
  <a:tblStyle styleId="{2D3A88A9-C15C-44D6-AADC-D4A0D5E5C3D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56" y="3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font" Target="fonts/font3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5" Type="http://schemas.openxmlformats.org/officeDocument/2006/relationships/slide" Target="slides/slide2.xml"/><Relationship Id="rId61"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8" Type="http://schemas.openxmlformats.org/officeDocument/2006/relationships/slide" Target="slides/slide5.xml"/><Relationship Id="rId51" Type="http://schemas.openxmlformats.org/officeDocument/2006/relationships/font" Target="fonts/font18.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1f251025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1f251025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ceb93724b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ceb93724b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32054ac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32054ac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32054ace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32054ac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32054ace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32054ace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32054ace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32054ace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75856f10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75856f10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6701888a7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6701888a7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3f27c2ff63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3f27c2ff63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3f27c2ff63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3f27c2ff63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3f27c2ff63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3f27c2ff63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381ab24ef_0_0:notes"/>
          <p:cNvSpPr txBox="1">
            <a:spLocks noGrp="1"/>
          </p:cNvSpPr>
          <p:nvPr>
            <p:ph type="body" idx="1"/>
          </p:nvPr>
        </p:nvSpPr>
        <p:spPr>
          <a:xfrm>
            <a:off x="256081" y="4667652"/>
            <a:ext cx="6328500" cy="373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24381ab24ef_0_0:notes"/>
          <p:cNvSpPr>
            <a:spLocks noGrp="1" noRot="1" noChangeAspect="1"/>
          </p:cNvSpPr>
          <p:nvPr>
            <p:ph type="sldImg" idx="2"/>
          </p:nvPr>
        </p:nvSpPr>
        <p:spPr>
          <a:xfrm>
            <a:off x="144463" y="569913"/>
            <a:ext cx="6551612" cy="36861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3f27c2ff63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3f27c2ff63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3f27c2ff63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3f27c2ff6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3f27c2ff63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3f27c2ff63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3f27c2ff63_0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3f27c2ff63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3f27c2ff63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3f27c2ff63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3f27c2ff63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3f27c2ff63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3f27c2ff63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3f27c2ff63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3f27c2ff63_0_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3f27c2ff63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3f27c2ff63_0_1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3f27c2ff63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1f2510253_0_1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241f2510253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41f251025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41f251025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75856f10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75856f1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6701888a7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6701888a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3ceb93724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3ceb93724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ceb93724b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ceb93724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ceb93724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3ceb93724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3ceb93724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3ceb93724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8" name="Google Shape;5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5" name="Google Shape;8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 name="Google Shape;8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3" name="Google Shape;93;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97"/>
        <p:cNvGrpSpPr/>
        <p:nvPr/>
      </p:nvGrpSpPr>
      <p:grpSpPr>
        <a:xfrm>
          <a:off x="0" y="0"/>
          <a:ext cx="0" cy="0"/>
          <a:chOff x="0" y="0"/>
          <a:chExt cx="0" cy="0"/>
        </a:xfrm>
      </p:grpSpPr>
      <p:sp>
        <p:nvSpPr>
          <p:cNvPr id="98" name="Google Shape;98;p25"/>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99" name="Google Shape;99;p25"/>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00" name="Google Shape;100;p25"/>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1" name="Google Shape;101;p25"/>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1">
  <p:cSld name="TITLE_2">
    <p:spTree>
      <p:nvGrpSpPr>
        <p:cNvPr id="1" name="Shape 102"/>
        <p:cNvGrpSpPr/>
        <p:nvPr/>
      </p:nvGrpSpPr>
      <p:grpSpPr>
        <a:xfrm>
          <a:off x="0" y="0"/>
          <a:ext cx="0" cy="0"/>
          <a:chOff x="0" y="0"/>
          <a:chExt cx="0" cy="0"/>
        </a:xfrm>
      </p:grpSpPr>
      <p:sp>
        <p:nvSpPr>
          <p:cNvPr id="103" name="Google Shape;103;p26"/>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4" name="Google Shape;104;p26"/>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05" name="Google Shape;105;p26"/>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6" name="Google Shape;106;p26"/>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2">
  <p:cSld name="TITLE_3">
    <p:spTree>
      <p:nvGrpSpPr>
        <p:cNvPr id="1" name="Shape 107"/>
        <p:cNvGrpSpPr/>
        <p:nvPr/>
      </p:nvGrpSpPr>
      <p:grpSpPr>
        <a:xfrm>
          <a:off x="0" y="0"/>
          <a:ext cx="0" cy="0"/>
          <a:chOff x="0" y="0"/>
          <a:chExt cx="0" cy="0"/>
        </a:xfrm>
      </p:grpSpPr>
      <p:sp>
        <p:nvSpPr>
          <p:cNvPr id="108" name="Google Shape;108;p27"/>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09" name="Google Shape;109;p27"/>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10" name="Google Shape;110;p27"/>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1" name="Google Shape;111;p27"/>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3">
  <p:cSld name="TITLE_4">
    <p:spTree>
      <p:nvGrpSpPr>
        <p:cNvPr id="1" name="Shape 112"/>
        <p:cNvGrpSpPr/>
        <p:nvPr/>
      </p:nvGrpSpPr>
      <p:grpSpPr>
        <a:xfrm>
          <a:off x="0" y="0"/>
          <a:ext cx="0" cy="0"/>
          <a:chOff x="0" y="0"/>
          <a:chExt cx="0" cy="0"/>
        </a:xfrm>
      </p:grpSpPr>
      <p:sp>
        <p:nvSpPr>
          <p:cNvPr id="113" name="Google Shape;113;p28"/>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4" name="Google Shape;114;p28"/>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15" name="Google Shape;115;p28"/>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6" name="Google Shape;116;p28"/>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4">
  <p:cSld name="TITLE_5">
    <p:spTree>
      <p:nvGrpSpPr>
        <p:cNvPr id="1" name="Shape 117"/>
        <p:cNvGrpSpPr/>
        <p:nvPr/>
      </p:nvGrpSpPr>
      <p:grpSpPr>
        <a:xfrm>
          <a:off x="0" y="0"/>
          <a:ext cx="0" cy="0"/>
          <a:chOff x="0" y="0"/>
          <a:chExt cx="0" cy="0"/>
        </a:xfrm>
      </p:grpSpPr>
      <p:sp>
        <p:nvSpPr>
          <p:cNvPr id="118" name="Google Shape;118;p29"/>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19" name="Google Shape;119;p29"/>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20" name="Google Shape;120;p29"/>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1" name="Google Shape;121;p29"/>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5">
  <p:cSld name="TITLE_6">
    <p:spTree>
      <p:nvGrpSpPr>
        <p:cNvPr id="1" name="Shape 122"/>
        <p:cNvGrpSpPr/>
        <p:nvPr/>
      </p:nvGrpSpPr>
      <p:grpSpPr>
        <a:xfrm>
          <a:off x="0" y="0"/>
          <a:ext cx="0" cy="0"/>
          <a:chOff x="0" y="0"/>
          <a:chExt cx="0" cy="0"/>
        </a:xfrm>
      </p:grpSpPr>
      <p:sp>
        <p:nvSpPr>
          <p:cNvPr id="123" name="Google Shape;123;p30"/>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4" name="Google Shape;124;p30"/>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25" name="Google Shape;125;p30"/>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6" name="Google Shape;126;p30"/>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6">
  <p:cSld name="TITLE_7">
    <p:spTree>
      <p:nvGrpSpPr>
        <p:cNvPr id="1" name="Shape 127"/>
        <p:cNvGrpSpPr/>
        <p:nvPr/>
      </p:nvGrpSpPr>
      <p:grpSpPr>
        <a:xfrm>
          <a:off x="0" y="0"/>
          <a:ext cx="0" cy="0"/>
          <a:chOff x="0" y="0"/>
          <a:chExt cx="0" cy="0"/>
        </a:xfrm>
      </p:grpSpPr>
      <p:sp>
        <p:nvSpPr>
          <p:cNvPr id="128" name="Google Shape;128;p31"/>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29" name="Google Shape;129;p31"/>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130" name="Google Shape;130;p31"/>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131" name="Google Shape;131;p31"/>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FFFFFF"/>
              </a:buClr>
              <a:buSzPts val="700"/>
              <a:buFont typeface="Helvetica Neue"/>
              <a:buNone/>
              <a:defRPr sz="700"/>
            </a:lvl1pPr>
            <a:lvl2pPr marL="0" lvl="1" indent="0" algn="ctr" rtl="0">
              <a:lnSpc>
                <a:spcPct val="100000"/>
              </a:lnSpc>
              <a:spcBef>
                <a:spcPts val="0"/>
              </a:spcBef>
              <a:spcAft>
                <a:spcPts val="0"/>
              </a:spcAft>
              <a:buClr>
                <a:srgbClr val="FFFFFF"/>
              </a:buClr>
              <a:buSzPts val="700"/>
              <a:buFont typeface="Helvetica Neue"/>
              <a:buNone/>
              <a:defRPr sz="700"/>
            </a:lvl2pPr>
            <a:lvl3pPr marL="0" lvl="2" indent="0" algn="ctr" rtl="0">
              <a:lnSpc>
                <a:spcPct val="100000"/>
              </a:lnSpc>
              <a:spcBef>
                <a:spcPts val="0"/>
              </a:spcBef>
              <a:spcAft>
                <a:spcPts val="0"/>
              </a:spcAft>
              <a:buClr>
                <a:srgbClr val="FFFFFF"/>
              </a:buClr>
              <a:buSzPts val="700"/>
              <a:buFont typeface="Helvetica Neue"/>
              <a:buNone/>
              <a:defRPr sz="700"/>
            </a:lvl3pPr>
            <a:lvl4pPr marL="0" lvl="3" indent="0" algn="ctr" rtl="0">
              <a:lnSpc>
                <a:spcPct val="100000"/>
              </a:lnSpc>
              <a:spcBef>
                <a:spcPts val="0"/>
              </a:spcBef>
              <a:spcAft>
                <a:spcPts val="0"/>
              </a:spcAft>
              <a:buClr>
                <a:srgbClr val="FFFFFF"/>
              </a:buClr>
              <a:buSzPts val="700"/>
              <a:buFont typeface="Helvetica Neue"/>
              <a:buNone/>
              <a:defRPr sz="700"/>
            </a:lvl4pPr>
            <a:lvl5pPr marL="0" lvl="4" indent="0" algn="ctr" rtl="0">
              <a:lnSpc>
                <a:spcPct val="100000"/>
              </a:lnSpc>
              <a:spcBef>
                <a:spcPts val="0"/>
              </a:spcBef>
              <a:spcAft>
                <a:spcPts val="0"/>
              </a:spcAft>
              <a:buClr>
                <a:srgbClr val="FFFFFF"/>
              </a:buClr>
              <a:buSzPts val="700"/>
              <a:buFont typeface="Helvetica Neue"/>
              <a:buNone/>
              <a:defRPr sz="700"/>
            </a:lvl5pPr>
            <a:lvl6pPr marL="0" lvl="5" indent="0" algn="ctr" rtl="0">
              <a:lnSpc>
                <a:spcPct val="100000"/>
              </a:lnSpc>
              <a:spcBef>
                <a:spcPts val="0"/>
              </a:spcBef>
              <a:spcAft>
                <a:spcPts val="0"/>
              </a:spcAft>
              <a:buClr>
                <a:srgbClr val="FFFFFF"/>
              </a:buClr>
              <a:buSzPts val="700"/>
              <a:buFont typeface="Helvetica Neue"/>
              <a:buNone/>
              <a:defRPr sz="700"/>
            </a:lvl6pPr>
            <a:lvl7pPr marL="0" lvl="6" indent="0" algn="ctr" rtl="0">
              <a:lnSpc>
                <a:spcPct val="100000"/>
              </a:lnSpc>
              <a:spcBef>
                <a:spcPts val="0"/>
              </a:spcBef>
              <a:spcAft>
                <a:spcPts val="0"/>
              </a:spcAft>
              <a:buClr>
                <a:srgbClr val="FFFFFF"/>
              </a:buClr>
              <a:buSzPts val="700"/>
              <a:buFont typeface="Helvetica Neue"/>
              <a:buNone/>
              <a:defRPr sz="700"/>
            </a:lvl7pPr>
            <a:lvl8pPr marL="0" lvl="7" indent="0" algn="ctr" rtl="0">
              <a:lnSpc>
                <a:spcPct val="100000"/>
              </a:lnSpc>
              <a:spcBef>
                <a:spcPts val="0"/>
              </a:spcBef>
              <a:spcAft>
                <a:spcPts val="0"/>
              </a:spcAft>
              <a:buClr>
                <a:srgbClr val="FFFFFF"/>
              </a:buClr>
              <a:buSzPts val="700"/>
              <a:buFont typeface="Helvetica Neue"/>
              <a:buNone/>
              <a:defRPr sz="700"/>
            </a:lvl8pPr>
            <a:lvl9pPr marL="0" lvl="8" indent="0" algn="ctr" rtl="0">
              <a:lnSpc>
                <a:spcPct val="100000"/>
              </a:lnSpc>
              <a:spcBef>
                <a:spcPts val="0"/>
              </a:spcBef>
              <a:spcAft>
                <a:spcPts val="0"/>
              </a:spcAft>
              <a:buClr>
                <a:srgbClr val="FFFFFF"/>
              </a:buClr>
              <a:buSzPts val="700"/>
              <a:buFont typeface="Helvetica Neue"/>
              <a:buNone/>
              <a:defRPr sz="700"/>
            </a:lvl9pPr>
          </a:lstStyle>
          <a:p>
            <a:pPr marL="0" lvl="0" indent="0" algn="ctr" rtl="0">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132"/>
        <p:cNvGrpSpPr/>
        <p:nvPr/>
      </p:nvGrpSpPr>
      <p:grpSpPr>
        <a:xfrm>
          <a:off x="0" y="0"/>
          <a:ext cx="0" cy="0"/>
          <a:chOff x="0" y="0"/>
          <a:chExt cx="0" cy="0"/>
        </a:xfrm>
      </p:grpSpPr>
      <p:sp>
        <p:nvSpPr>
          <p:cNvPr id="133" name="Google Shape;133;p32"/>
          <p:cNvSpPr txBox="1">
            <a:spLocks noGrp="1"/>
          </p:cNvSpPr>
          <p:nvPr>
            <p:ph type="ctrTitle"/>
          </p:nvPr>
        </p:nvSpPr>
        <p:spPr>
          <a:xfrm>
            <a:off x="800099" y="468450"/>
            <a:ext cx="7561800" cy="577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134" name="Google Shape;134;p32"/>
          <p:cNvCxnSpPr/>
          <p:nvPr/>
        </p:nvCxnSpPr>
        <p:spPr>
          <a:xfrm>
            <a:off x="8634675" y="-1604650"/>
            <a:ext cx="0" cy="26649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7104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225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11624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6296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0577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9079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7272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4913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888785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3765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26461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51"/>
        <p:cNvGrpSpPr/>
        <p:nvPr/>
      </p:nvGrpSpPr>
      <p:grpSpPr>
        <a:xfrm>
          <a:off x="0" y="0"/>
          <a:ext cx="0" cy="0"/>
          <a:chOff x="0" y="0"/>
          <a:chExt cx="0" cy="0"/>
        </a:xfrm>
      </p:grpSpPr>
      <p:sp>
        <p:nvSpPr>
          <p:cNvPr id="52" name="Google Shape;52;p13"/>
          <p:cNvSpPr txBox="1">
            <a:spLocks noGrp="1"/>
          </p:cNvSpPr>
          <p:nvPr>
            <p:ph type="body" idx="1"/>
          </p:nvPr>
        </p:nvSpPr>
        <p:spPr>
          <a:xfrm>
            <a:off x="452437" y="4439643"/>
            <a:ext cx="8239200" cy="238800"/>
          </a:xfrm>
          <a:prstGeom prst="rect">
            <a:avLst/>
          </a:prstGeom>
          <a:noFill/>
          <a:ln>
            <a:noFill/>
          </a:ln>
        </p:spPr>
        <p:txBody>
          <a:bodyPr spcFirstLastPara="1" wrap="square" lIns="17150" tIns="17150" rIns="17150" bIns="17150" anchor="b" anchorCtr="0">
            <a:normAutofit/>
          </a:bodyPr>
          <a:lstStyle>
            <a:lvl1pPr marL="457200" lvl="0" indent="-228600" algn="l" rtl="0">
              <a:lnSpc>
                <a:spcPct val="100000"/>
              </a:lnSpc>
              <a:spcBef>
                <a:spcPts val="0"/>
              </a:spcBef>
              <a:spcAft>
                <a:spcPts val="0"/>
              </a:spcAft>
              <a:buClr>
                <a:srgbClr val="FFFFFF"/>
              </a:buClr>
              <a:buSzPts val="1400"/>
              <a:buFont typeface="Helvetica Neue"/>
              <a:buNone/>
              <a:defRPr sz="1400" b="1"/>
            </a:lvl1pPr>
            <a:lvl2pPr marL="914400" lvl="1" indent="-279400" algn="l" rtl="0">
              <a:lnSpc>
                <a:spcPct val="90000"/>
              </a:lnSpc>
              <a:spcBef>
                <a:spcPts val="1700"/>
              </a:spcBef>
              <a:spcAft>
                <a:spcPts val="0"/>
              </a:spcAft>
              <a:buClr>
                <a:srgbClr val="FFFFFF"/>
              </a:buClr>
              <a:buSzPts val="800"/>
              <a:buChar char="○"/>
              <a:defRPr/>
            </a:lvl2pPr>
            <a:lvl3pPr marL="1371600" lvl="2" indent="-279400" algn="l" rtl="0">
              <a:lnSpc>
                <a:spcPct val="90000"/>
              </a:lnSpc>
              <a:spcBef>
                <a:spcPts val="1700"/>
              </a:spcBef>
              <a:spcAft>
                <a:spcPts val="0"/>
              </a:spcAft>
              <a:buClr>
                <a:srgbClr val="FFFFFF"/>
              </a:buClr>
              <a:buSzPts val="800"/>
              <a:buChar char="■"/>
              <a:defRPr/>
            </a:lvl3pPr>
            <a:lvl4pPr marL="1828800" lvl="3" indent="-279400" algn="l" rtl="0">
              <a:lnSpc>
                <a:spcPct val="90000"/>
              </a:lnSpc>
              <a:spcBef>
                <a:spcPts val="1700"/>
              </a:spcBef>
              <a:spcAft>
                <a:spcPts val="0"/>
              </a:spcAft>
              <a:buClr>
                <a:srgbClr val="FFFFFF"/>
              </a:buClr>
              <a:buSzPts val="800"/>
              <a:buChar char="●"/>
              <a:defRPr/>
            </a:lvl4pPr>
            <a:lvl5pPr marL="2286000" lvl="4" indent="-279400" algn="l" rtl="0">
              <a:lnSpc>
                <a:spcPct val="90000"/>
              </a:lnSpc>
              <a:spcBef>
                <a:spcPts val="1700"/>
              </a:spcBef>
              <a:spcAft>
                <a:spcPts val="0"/>
              </a:spcAft>
              <a:buClr>
                <a:srgbClr val="FFFFFF"/>
              </a:buClr>
              <a:buSzPts val="800"/>
              <a:buChar char="○"/>
              <a:defRPr/>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53" name="Google Shape;53;p13"/>
          <p:cNvSpPr txBox="1">
            <a:spLocks noGrp="1"/>
          </p:cNvSpPr>
          <p:nvPr>
            <p:ph type="title"/>
          </p:nvPr>
        </p:nvSpPr>
        <p:spPr>
          <a:xfrm>
            <a:off x="452436" y="965622"/>
            <a:ext cx="8239200" cy="1743000"/>
          </a:xfrm>
          <a:prstGeom prst="rect">
            <a:avLst/>
          </a:prstGeom>
          <a:noFill/>
          <a:ln>
            <a:noFill/>
          </a:ln>
        </p:spPr>
        <p:txBody>
          <a:bodyPr spcFirstLastPara="1" wrap="square" lIns="19050" tIns="19050" rIns="19050" bIns="19050" anchor="b" anchorCtr="0">
            <a:normAutofit/>
          </a:bodyPr>
          <a:lstStyle>
            <a:lvl1pPr lvl="0" algn="l" rtl="0">
              <a:lnSpc>
                <a:spcPct val="80000"/>
              </a:lnSpc>
              <a:spcBef>
                <a:spcPts val="0"/>
              </a:spcBef>
              <a:spcAft>
                <a:spcPts val="0"/>
              </a:spcAft>
              <a:buClr>
                <a:srgbClr val="FFFFFF"/>
              </a:buClr>
              <a:buSzPts val="4400"/>
              <a:buFont typeface="Helvetica Neue"/>
              <a:buNone/>
              <a:defRPr sz="4400"/>
            </a:lvl1pPr>
            <a:lvl2pPr lvl="1" algn="l" rtl="0">
              <a:lnSpc>
                <a:spcPct val="80000"/>
              </a:lnSpc>
              <a:spcBef>
                <a:spcPts val="0"/>
              </a:spcBef>
              <a:spcAft>
                <a:spcPts val="0"/>
              </a:spcAft>
              <a:buClr>
                <a:srgbClr val="FFFFFF"/>
              </a:buClr>
              <a:buSzPts val="700"/>
              <a:buNone/>
              <a:defRPr/>
            </a:lvl2pPr>
            <a:lvl3pPr lvl="2" algn="l" rtl="0">
              <a:lnSpc>
                <a:spcPct val="80000"/>
              </a:lnSpc>
              <a:spcBef>
                <a:spcPts val="0"/>
              </a:spcBef>
              <a:spcAft>
                <a:spcPts val="0"/>
              </a:spcAft>
              <a:buClr>
                <a:srgbClr val="FFFFFF"/>
              </a:buClr>
              <a:buSzPts val="700"/>
              <a:buNone/>
              <a:defRPr/>
            </a:lvl3pPr>
            <a:lvl4pPr lvl="3" algn="l" rtl="0">
              <a:lnSpc>
                <a:spcPct val="80000"/>
              </a:lnSpc>
              <a:spcBef>
                <a:spcPts val="0"/>
              </a:spcBef>
              <a:spcAft>
                <a:spcPts val="0"/>
              </a:spcAft>
              <a:buClr>
                <a:srgbClr val="FFFFFF"/>
              </a:buClr>
              <a:buSzPts val="700"/>
              <a:buNone/>
              <a:defRPr/>
            </a:lvl4pPr>
            <a:lvl5pPr lvl="4" algn="l" rtl="0">
              <a:lnSpc>
                <a:spcPct val="80000"/>
              </a:lnSpc>
              <a:spcBef>
                <a:spcPts val="0"/>
              </a:spcBef>
              <a:spcAft>
                <a:spcPts val="0"/>
              </a:spcAft>
              <a:buClr>
                <a:srgbClr val="FFFFFF"/>
              </a:buClr>
              <a:buSzPts val="700"/>
              <a:buNone/>
              <a:defRPr/>
            </a:lvl5pPr>
            <a:lvl6pPr lvl="5" algn="l" rtl="0">
              <a:lnSpc>
                <a:spcPct val="80000"/>
              </a:lnSpc>
              <a:spcBef>
                <a:spcPts val="0"/>
              </a:spcBef>
              <a:spcAft>
                <a:spcPts val="0"/>
              </a:spcAft>
              <a:buClr>
                <a:srgbClr val="FFFFFF"/>
              </a:buClr>
              <a:buSzPts val="700"/>
              <a:buNone/>
              <a:defRPr/>
            </a:lvl6pPr>
            <a:lvl7pPr lvl="6" algn="l" rtl="0">
              <a:lnSpc>
                <a:spcPct val="80000"/>
              </a:lnSpc>
              <a:spcBef>
                <a:spcPts val="0"/>
              </a:spcBef>
              <a:spcAft>
                <a:spcPts val="0"/>
              </a:spcAft>
              <a:buClr>
                <a:srgbClr val="FFFFFF"/>
              </a:buClr>
              <a:buSzPts val="700"/>
              <a:buNone/>
              <a:defRPr/>
            </a:lvl7pPr>
            <a:lvl8pPr lvl="7" algn="l" rtl="0">
              <a:lnSpc>
                <a:spcPct val="80000"/>
              </a:lnSpc>
              <a:spcBef>
                <a:spcPts val="0"/>
              </a:spcBef>
              <a:spcAft>
                <a:spcPts val="0"/>
              </a:spcAft>
              <a:buClr>
                <a:srgbClr val="FFFFFF"/>
              </a:buClr>
              <a:buSzPts val="700"/>
              <a:buNone/>
              <a:defRPr/>
            </a:lvl8pPr>
            <a:lvl9pPr lvl="8" algn="l" rtl="0">
              <a:lnSpc>
                <a:spcPct val="80000"/>
              </a:lnSpc>
              <a:spcBef>
                <a:spcPts val="0"/>
              </a:spcBef>
              <a:spcAft>
                <a:spcPts val="0"/>
              </a:spcAft>
              <a:buClr>
                <a:srgbClr val="FFFFFF"/>
              </a:buClr>
              <a:buSzPts val="700"/>
              <a:buNone/>
              <a:defRPr/>
            </a:lvl9pPr>
          </a:lstStyle>
          <a:p>
            <a:endParaRPr/>
          </a:p>
        </p:txBody>
      </p:sp>
      <p:sp>
        <p:nvSpPr>
          <p:cNvPr id="54" name="Google Shape;54;p13"/>
          <p:cNvSpPr txBox="1">
            <a:spLocks noGrp="1"/>
          </p:cNvSpPr>
          <p:nvPr>
            <p:ph type="body" idx="2"/>
          </p:nvPr>
        </p:nvSpPr>
        <p:spPr>
          <a:xfrm>
            <a:off x="452438" y="2698824"/>
            <a:ext cx="8239200" cy="714300"/>
          </a:xfrm>
          <a:prstGeom prst="rect">
            <a:avLst/>
          </a:prstGeom>
          <a:noFill/>
          <a:ln>
            <a:noFill/>
          </a:ln>
        </p:spPr>
        <p:txBody>
          <a:bodyPr spcFirstLastPara="1" wrap="square" lIns="19050" tIns="19050" rIns="19050" bIns="19050" anchor="t" anchorCtr="0">
            <a:normAutofit/>
          </a:bodyPr>
          <a:lstStyle>
            <a:lvl1pPr marL="457200" lvl="0" indent="-228600" algn="l" rtl="0">
              <a:lnSpc>
                <a:spcPct val="100000"/>
              </a:lnSpc>
              <a:spcBef>
                <a:spcPts val="0"/>
              </a:spcBef>
              <a:spcAft>
                <a:spcPts val="0"/>
              </a:spcAft>
              <a:buClr>
                <a:srgbClr val="FFFFFF"/>
              </a:buClr>
              <a:buSzPts val="2100"/>
              <a:buFont typeface="Helvetica Neue"/>
              <a:buNone/>
              <a:defRPr sz="2100" b="1"/>
            </a:lvl1pPr>
            <a:lvl2pPr marL="914400" lvl="1" indent="-228600" algn="l" rtl="0">
              <a:lnSpc>
                <a:spcPct val="100000"/>
              </a:lnSpc>
              <a:spcBef>
                <a:spcPts val="0"/>
              </a:spcBef>
              <a:spcAft>
                <a:spcPts val="0"/>
              </a:spcAft>
              <a:buClr>
                <a:srgbClr val="FFFFFF"/>
              </a:buClr>
              <a:buSzPts val="2100"/>
              <a:buFont typeface="Helvetica Neue"/>
              <a:buNone/>
              <a:defRPr sz="2100" b="1"/>
            </a:lvl2pPr>
            <a:lvl3pPr marL="1371600" lvl="2" indent="-228600" algn="l" rtl="0">
              <a:lnSpc>
                <a:spcPct val="100000"/>
              </a:lnSpc>
              <a:spcBef>
                <a:spcPts val="0"/>
              </a:spcBef>
              <a:spcAft>
                <a:spcPts val="0"/>
              </a:spcAft>
              <a:buClr>
                <a:srgbClr val="FFFFFF"/>
              </a:buClr>
              <a:buSzPts val="2100"/>
              <a:buFont typeface="Helvetica Neue"/>
              <a:buNone/>
              <a:defRPr sz="2100" b="1"/>
            </a:lvl3pPr>
            <a:lvl4pPr marL="1828800" lvl="3" indent="-228600" algn="l" rtl="0">
              <a:lnSpc>
                <a:spcPct val="100000"/>
              </a:lnSpc>
              <a:spcBef>
                <a:spcPts val="0"/>
              </a:spcBef>
              <a:spcAft>
                <a:spcPts val="0"/>
              </a:spcAft>
              <a:buClr>
                <a:srgbClr val="FFFFFF"/>
              </a:buClr>
              <a:buSzPts val="2100"/>
              <a:buFont typeface="Helvetica Neue"/>
              <a:buNone/>
              <a:defRPr sz="2100" b="1"/>
            </a:lvl4pPr>
            <a:lvl5pPr marL="2286000" lvl="4" indent="-228600" algn="l" rtl="0">
              <a:lnSpc>
                <a:spcPct val="100000"/>
              </a:lnSpc>
              <a:spcBef>
                <a:spcPts val="0"/>
              </a:spcBef>
              <a:spcAft>
                <a:spcPts val="0"/>
              </a:spcAft>
              <a:buClr>
                <a:srgbClr val="FFFFFF"/>
              </a:buClr>
              <a:buSzPts val="2100"/>
              <a:buFont typeface="Helvetica Neue"/>
              <a:buNone/>
              <a:defRPr sz="2100" b="1"/>
            </a:lvl5pPr>
            <a:lvl6pPr marL="2743200" lvl="5" indent="-279400" algn="l" rtl="0">
              <a:lnSpc>
                <a:spcPct val="90000"/>
              </a:lnSpc>
              <a:spcBef>
                <a:spcPts val="1700"/>
              </a:spcBef>
              <a:spcAft>
                <a:spcPts val="0"/>
              </a:spcAft>
              <a:buClr>
                <a:srgbClr val="FFFFFF"/>
              </a:buClr>
              <a:buSzPts val="800"/>
              <a:buChar char="■"/>
              <a:defRPr/>
            </a:lvl6pPr>
            <a:lvl7pPr marL="3200400" lvl="6" indent="-279400" algn="l" rtl="0">
              <a:lnSpc>
                <a:spcPct val="90000"/>
              </a:lnSpc>
              <a:spcBef>
                <a:spcPts val="1700"/>
              </a:spcBef>
              <a:spcAft>
                <a:spcPts val="0"/>
              </a:spcAft>
              <a:buClr>
                <a:srgbClr val="FFFFFF"/>
              </a:buClr>
              <a:buSzPts val="800"/>
              <a:buChar char="●"/>
              <a:defRPr/>
            </a:lvl7pPr>
            <a:lvl8pPr marL="3657600" lvl="7" indent="-279400" algn="l" rtl="0">
              <a:lnSpc>
                <a:spcPct val="90000"/>
              </a:lnSpc>
              <a:spcBef>
                <a:spcPts val="1700"/>
              </a:spcBef>
              <a:spcAft>
                <a:spcPts val="0"/>
              </a:spcAft>
              <a:buClr>
                <a:srgbClr val="FFFFFF"/>
              </a:buClr>
              <a:buSzPts val="800"/>
              <a:buChar char="○"/>
              <a:defRPr/>
            </a:lvl8pPr>
            <a:lvl9pPr marL="4114800" lvl="8" indent="-279400" algn="l" rtl="0">
              <a:lnSpc>
                <a:spcPct val="90000"/>
              </a:lnSpc>
              <a:spcBef>
                <a:spcPts val="1700"/>
              </a:spcBef>
              <a:spcAft>
                <a:spcPts val="0"/>
              </a:spcAft>
              <a:buClr>
                <a:srgbClr val="FFFFFF"/>
              </a:buClr>
              <a:buSzPts val="800"/>
              <a:buChar char="■"/>
              <a:defRPr/>
            </a:lvl9pPr>
          </a:lstStyle>
          <a:p>
            <a:endParaRPr/>
          </a:p>
        </p:txBody>
      </p:sp>
      <p:sp>
        <p:nvSpPr>
          <p:cNvPr id="55" name="Google Shape;55;p13"/>
          <p:cNvSpPr txBox="1">
            <a:spLocks noGrp="1"/>
          </p:cNvSpPr>
          <p:nvPr>
            <p:ph type="sldNum" idx="12"/>
          </p:nvPr>
        </p:nvSpPr>
        <p:spPr>
          <a:xfrm>
            <a:off x="4502905" y="4905375"/>
            <a:ext cx="138300" cy="146100"/>
          </a:xfrm>
          <a:prstGeom prst="rect">
            <a:avLst/>
          </a:prstGeom>
          <a:noFill/>
          <a:ln>
            <a:noFill/>
          </a:ln>
        </p:spPr>
        <p:txBody>
          <a:bodyPr spcFirstLastPara="1" wrap="square" lIns="19050" tIns="19050" rIns="19050" bIns="19050" anchor="b" anchorCtr="0">
            <a:spAutoFit/>
          </a:bodyPr>
          <a:lstStyle>
            <a:lvl1pPr marL="0" marR="0" lvl="0"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700"/>
              <a:buFont typeface="Helvetica Neue"/>
              <a:buNone/>
              <a:defRPr sz="7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sz="1000"/>
          </a:p>
        </p:txBody>
      </p:sp>
    </p:spTree>
    <p:extLst>
      <p:ext uri="{BB962C8B-B14F-4D97-AF65-F5344CB8AC3E}">
        <p14:creationId xmlns:p14="http://schemas.microsoft.com/office/powerpoint/2010/main" val="2363454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96725" y="4497525"/>
            <a:ext cx="1424400" cy="55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96725" y="4497525"/>
            <a:ext cx="1424400" cy="55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133350" y="4567225"/>
            <a:ext cx="1357200" cy="471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0771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hyperlink" Target="https://github.com/atnlie/ecommerce-django-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hyperlink" Target="https://www/"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mdbootstrap.com/snippets/standard/mdbootstrap/4809952" TargetMode="External"/><Relationship Id="rId5" Type="http://schemas.openxmlformats.org/officeDocument/2006/relationships/hyperlink" Target="https://mdbootstrap.com/snippets/standard/mdbootstrap/4809951" TargetMode="External"/><Relationship Id="rId4" Type="http://schemas.openxmlformats.org/officeDocument/2006/relationships/hyperlink" Target="https://mdbootstrap.com/snippets/standard/mdbootstrap/480994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pennersr/django-allauth"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localhost:8000/accounts/login/?next=/checkou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localhost:8000/admi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3"/>
          <p:cNvSpPr/>
          <p:nvPr/>
        </p:nvSpPr>
        <p:spPr>
          <a:xfrm>
            <a:off x="77650" y="252425"/>
            <a:ext cx="2286000" cy="706200"/>
          </a:xfrm>
          <a:prstGeom prst="rect">
            <a:avLst/>
          </a:prstGeom>
          <a:solidFill>
            <a:srgbClr val="00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3"/>
          <p:cNvSpPr/>
          <p:nvPr/>
        </p:nvSpPr>
        <p:spPr>
          <a:xfrm>
            <a:off x="0" y="1880675"/>
            <a:ext cx="9144000" cy="1437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300" b="1">
                <a:solidFill>
                  <a:schemeClr val="lt1"/>
                </a:solidFill>
                <a:latin typeface="Poppins"/>
                <a:ea typeface="Poppins"/>
                <a:cs typeface="Poppins"/>
                <a:sym typeface="Poppins"/>
              </a:rPr>
              <a:t>Project Setup with Django</a:t>
            </a:r>
            <a:endParaRPr sz="3300" b="1">
              <a:solidFill>
                <a:schemeClr val="lt1"/>
              </a:solidFill>
              <a:latin typeface="Poppins"/>
              <a:ea typeface="Poppins"/>
              <a:cs typeface="Poppins"/>
              <a:sym typeface="Poppins"/>
            </a:endParaRPr>
          </a:p>
        </p:txBody>
      </p:sp>
      <p:sp>
        <p:nvSpPr>
          <p:cNvPr id="141" name="Google Shape;141;p33"/>
          <p:cNvSpPr/>
          <p:nvPr/>
        </p:nvSpPr>
        <p:spPr>
          <a:xfrm>
            <a:off x="77639" y="4785436"/>
            <a:ext cx="1028100" cy="27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Roboto Light"/>
                <a:ea typeface="Roboto Light"/>
                <a:cs typeface="Roboto Light"/>
                <a:sym typeface="Roboto Light"/>
              </a:rPr>
              <a:t>Prepared in </a:t>
            </a:r>
            <a:r>
              <a:rPr lang="en" sz="800" b="1">
                <a:solidFill>
                  <a:schemeClr val="lt1"/>
                </a:solidFill>
                <a:latin typeface="Roboto"/>
                <a:ea typeface="Roboto"/>
                <a:cs typeface="Roboto"/>
                <a:sym typeface="Roboto"/>
              </a:rPr>
              <a:t>2023</a:t>
            </a:r>
            <a:endParaRPr sz="800" b="1">
              <a:solidFill>
                <a:schemeClr val="lt1"/>
              </a:solidFill>
              <a:latin typeface="Roboto"/>
              <a:ea typeface="Roboto"/>
              <a:cs typeface="Roboto"/>
              <a:sym typeface="Roboto"/>
            </a:endParaRPr>
          </a:p>
        </p:txBody>
      </p:sp>
      <p:sp>
        <p:nvSpPr>
          <p:cNvPr id="142" name="Google Shape;142;p33"/>
          <p:cNvSpPr txBox="1"/>
          <p:nvPr/>
        </p:nvSpPr>
        <p:spPr>
          <a:xfrm>
            <a:off x="2659848" y="2886875"/>
            <a:ext cx="3458079"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FDC469"/>
                </a:solidFill>
                <a:latin typeface="Poppins"/>
                <a:ea typeface="Poppins"/>
                <a:cs typeface="Poppins"/>
                <a:sym typeface="Poppins"/>
              </a:rPr>
              <a:t>Mentor: …</a:t>
            </a:r>
            <a:endParaRPr sz="1600" dirty="0">
              <a:solidFill>
                <a:srgbClr val="FDC469"/>
              </a:solidFill>
              <a:latin typeface="Poppins"/>
              <a:ea typeface="Poppins"/>
              <a:cs typeface="Poppins"/>
              <a:sym typeface="Poppins"/>
            </a:endParaRPr>
          </a:p>
        </p:txBody>
      </p:sp>
      <p:pic>
        <p:nvPicPr>
          <p:cNvPr id="143" name="Google Shape;143;p33"/>
          <p:cNvPicPr preferRelativeResize="0"/>
          <p:nvPr/>
        </p:nvPicPr>
        <p:blipFill>
          <a:blip r:embed="rId4">
            <a:alphaModFix/>
          </a:blip>
          <a:stretch>
            <a:fillRect/>
          </a:stretch>
        </p:blipFill>
        <p:spPr>
          <a:xfrm>
            <a:off x="0" y="188675"/>
            <a:ext cx="2659849" cy="769956"/>
          </a:xfrm>
          <a:prstGeom prst="rect">
            <a:avLst/>
          </a:prstGeom>
          <a:noFill/>
          <a:ln>
            <a:noFill/>
          </a:ln>
        </p:spPr>
      </p:pic>
      <p:sp>
        <p:nvSpPr>
          <p:cNvPr id="144" name="Google Shape;144;p33"/>
          <p:cNvSpPr/>
          <p:nvPr/>
        </p:nvSpPr>
        <p:spPr>
          <a:xfrm>
            <a:off x="77650" y="4290700"/>
            <a:ext cx="1498800" cy="770100"/>
          </a:xfrm>
          <a:prstGeom prst="rect">
            <a:avLst/>
          </a:prstGeom>
          <a:solidFill>
            <a:srgbClr val="2F18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42"/>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sp>
        <p:nvSpPr>
          <p:cNvPr id="233" name="Google Shape;233;p42"/>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Admin Interface</a:t>
            </a:r>
            <a:endParaRPr sz="2600">
              <a:solidFill>
                <a:srgbClr val="3D85C6"/>
              </a:solidFill>
              <a:highlight>
                <a:schemeClr val="dk1"/>
              </a:highlight>
              <a:latin typeface="Roboto Black"/>
              <a:ea typeface="Roboto Black"/>
              <a:cs typeface="Roboto Black"/>
              <a:sym typeface="Roboto Black"/>
            </a:endParaRPr>
          </a:p>
        </p:txBody>
      </p:sp>
      <p:pic>
        <p:nvPicPr>
          <p:cNvPr id="234" name="Google Shape;234;p42"/>
          <p:cNvPicPr preferRelativeResize="0"/>
          <p:nvPr/>
        </p:nvPicPr>
        <p:blipFill>
          <a:blip r:embed="rId4">
            <a:alphaModFix/>
          </a:blip>
          <a:stretch>
            <a:fillRect/>
          </a:stretch>
        </p:blipFill>
        <p:spPr>
          <a:xfrm>
            <a:off x="947826" y="928325"/>
            <a:ext cx="7248348" cy="3684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43"/>
          <p:cNvSpPr txBox="1"/>
          <p:nvPr/>
        </p:nvSpPr>
        <p:spPr>
          <a:xfrm>
            <a:off x="724025" y="1843313"/>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dk1"/>
                </a:solidFill>
                <a:latin typeface="Poppins ExtraBold"/>
                <a:ea typeface="Poppins ExtraBold"/>
                <a:cs typeface="Poppins ExtraBold"/>
                <a:sym typeface="Poppins ExtraBold"/>
              </a:rPr>
              <a:t>02</a:t>
            </a:r>
            <a:endParaRPr sz="5000">
              <a:solidFill>
                <a:schemeClr val="dk1"/>
              </a:solidFill>
              <a:latin typeface="Poppins ExtraBold"/>
              <a:ea typeface="Poppins ExtraBold"/>
              <a:cs typeface="Poppins ExtraBold"/>
              <a:sym typeface="Poppins ExtraBold"/>
            </a:endParaRPr>
          </a:p>
        </p:txBody>
      </p:sp>
      <p:sp>
        <p:nvSpPr>
          <p:cNvPr id="240" name="Google Shape;240;p43"/>
          <p:cNvSpPr/>
          <p:nvPr/>
        </p:nvSpPr>
        <p:spPr>
          <a:xfrm>
            <a:off x="1875425" y="2078750"/>
            <a:ext cx="23700" cy="110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3"/>
          <p:cNvSpPr/>
          <p:nvPr/>
        </p:nvSpPr>
        <p:spPr>
          <a:xfrm>
            <a:off x="2068500" y="2039275"/>
            <a:ext cx="60933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1"/>
                </a:solidFill>
                <a:latin typeface="Poppins"/>
                <a:ea typeface="Poppins"/>
                <a:cs typeface="Poppins"/>
                <a:sym typeface="Poppins"/>
              </a:rPr>
              <a:t>Data Migrasi</a:t>
            </a:r>
            <a:endParaRPr sz="4500">
              <a:solidFill>
                <a:schemeClr val="dk1"/>
              </a:solidFill>
              <a:latin typeface="Poppins"/>
              <a:ea typeface="Poppins"/>
              <a:cs typeface="Poppins"/>
              <a:sym typeface="Poppins"/>
            </a:endParaRPr>
          </a:p>
          <a:p>
            <a:pPr marL="0" lvl="0" indent="0" algn="l" rtl="0">
              <a:spcBef>
                <a:spcPts val="0"/>
              </a:spcBef>
              <a:spcAft>
                <a:spcPts val="0"/>
              </a:spcAft>
              <a:buNone/>
            </a:pPr>
            <a:r>
              <a:rPr lang="en" sz="4500">
                <a:solidFill>
                  <a:schemeClr val="dk1"/>
                </a:solidFill>
                <a:latin typeface="Poppins ExtraBold"/>
                <a:ea typeface="Poppins ExtraBold"/>
                <a:cs typeface="Poppins ExtraBold"/>
                <a:sym typeface="Poppins ExtraBold"/>
              </a:rPr>
              <a:t>SQLite Ke PostgreSQL</a:t>
            </a:r>
            <a:endParaRPr sz="4500">
              <a:solidFill>
                <a:schemeClr val="dk1"/>
              </a:solidFill>
              <a:latin typeface="Poppins ExtraBold"/>
              <a:ea typeface="Poppins ExtraBold"/>
              <a:cs typeface="Poppins ExtraBold"/>
              <a:sym typeface="Poppins ExtraBold"/>
            </a:endParaRPr>
          </a:p>
        </p:txBody>
      </p:sp>
      <p:sp>
        <p:nvSpPr>
          <p:cNvPr id="242" name="Google Shape;242;p43"/>
          <p:cNvSpPr/>
          <p:nvPr/>
        </p:nvSpPr>
        <p:spPr>
          <a:xfrm>
            <a:off x="77650" y="4290700"/>
            <a:ext cx="1498800" cy="770100"/>
          </a:xfrm>
          <a:prstGeom prst="rect">
            <a:avLst/>
          </a:prstGeom>
          <a:solidFill>
            <a:srgbClr val="FDC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44"/>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 Data Migrasi</a:t>
            </a:r>
            <a:endParaRPr sz="1200" b="1">
              <a:solidFill>
                <a:schemeClr val="dk1"/>
              </a:solidFill>
              <a:latin typeface="Roboto"/>
              <a:ea typeface="Roboto"/>
              <a:cs typeface="Roboto"/>
              <a:sym typeface="Roboto"/>
            </a:endParaRPr>
          </a:p>
        </p:txBody>
      </p:sp>
      <p:sp>
        <p:nvSpPr>
          <p:cNvPr id="248" name="Google Shape;248;p44"/>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Keunggulan SQLite</a:t>
            </a:r>
            <a:endParaRPr sz="2600">
              <a:solidFill>
                <a:srgbClr val="3D85C6"/>
              </a:solidFill>
              <a:highlight>
                <a:schemeClr val="dk1"/>
              </a:highlight>
              <a:latin typeface="Roboto Black"/>
              <a:ea typeface="Roboto Black"/>
              <a:cs typeface="Roboto Black"/>
              <a:sym typeface="Roboto Black"/>
            </a:endParaRPr>
          </a:p>
        </p:txBody>
      </p:sp>
      <p:sp>
        <p:nvSpPr>
          <p:cNvPr id="249" name="Google Shape;249;p44"/>
          <p:cNvSpPr txBox="1"/>
          <p:nvPr/>
        </p:nvSpPr>
        <p:spPr>
          <a:xfrm>
            <a:off x="402375" y="1072550"/>
            <a:ext cx="7838700" cy="218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Kemudahan Penggunaan</a:t>
            </a:r>
            <a:r>
              <a:rPr lang="en" sz="1200" b="1">
                <a:solidFill>
                  <a:srgbClr val="4A5C65"/>
                </a:solidFill>
                <a:latin typeface="Lato Light"/>
                <a:ea typeface="Lato Light"/>
                <a:cs typeface="Lato Light"/>
                <a:sym typeface="Lato Light"/>
              </a:rPr>
              <a:t>: SQLite merupakan basis data yang ringan, tidak memerlukan konfigurasi server terpisah, dan berjalan dalam satu file. </a:t>
            </a:r>
            <a:endParaRPr sz="1200" b="1">
              <a:solidFill>
                <a:srgbClr val="4A5C65"/>
              </a:solidFill>
              <a:latin typeface="Lato Light"/>
              <a:ea typeface="Lato Light"/>
              <a:cs typeface="Lato Light"/>
              <a:sym typeface="Lato Light"/>
            </a:endParaRPr>
          </a:p>
          <a:p>
            <a:pPr marL="45720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Portabilitas</a:t>
            </a:r>
            <a:r>
              <a:rPr lang="en" sz="1200" b="1">
                <a:solidFill>
                  <a:srgbClr val="4A5C65"/>
                </a:solidFill>
                <a:latin typeface="Lato Light"/>
                <a:ea typeface="Lato Light"/>
                <a:cs typeface="Lato Light"/>
                <a:sym typeface="Lato Light"/>
              </a:rPr>
              <a:t>: Karena SQLite berjalan dalam satu file, jadi mudah memindahkan file database antara lingkungan pengembangan (development) yang berbeda.</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Kebutuhan Pengembangan yang Sederhana</a:t>
            </a:r>
            <a:r>
              <a:rPr lang="en" sz="1200" b="1">
                <a:solidFill>
                  <a:srgbClr val="4A5C65"/>
                </a:solidFill>
                <a:latin typeface="Lato Light"/>
                <a:ea typeface="Lato Light"/>
                <a:cs typeface="Lato Light"/>
                <a:sym typeface="Lato Light"/>
              </a:rPr>
              <a:t>: Pada tahap pengembangan, biasanya tidak ada kebutuhan untuk menangani beban kerja yang tinggi atau skala yang besar. </a:t>
            </a: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45"/>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 Data Migrasi</a:t>
            </a:r>
            <a:endParaRPr sz="1200" b="1">
              <a:solidFill>
                <a:schemeClr val="dk1"/>
              </a:solidFill>
              <a:latin typeface="Roboto"/>
              <a:ea typeface="Roboto"/>
              <a:cs typeface="Roboto"/>
              <a:sym typeface="Roboto"/>
            </a:endParaRPr>
          </a:p>
        </p:txBody>
      </p:sp>
      <p:sp>
        <p:nvSpPr>
          <p:cNvPr id="255" name="Google Shape;255;p45"/>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Keunggulan PostgreSQL</a:t>
            </a:r>
            <a:endParaRPr sz="2600">
              <a:solidFill>
                <a:srgbClr val="3D85C6"/>
              </a:solidFill>
              <a:highlight>
                <a:schemeClr val="dk1"/>
              </a:highlight>
              <a:latin typeface="Roboto Black"/>
              <a:ea typeface="Roboto Black"/>
              <a:cs typeface="Roboto Black"/>
              <a:sym typeface="Roboto Black"/>
            </a:endParaRPr>
          </a:p>
        </p:txBody>
      </p:sp>
      <p:sp>
        <p:nvSpPr>
          <p:cNvPr id="256" name="Google Shape;256;p45"/>
          <p:cNvSpPr txBox="1"/>
          <p:nvPr/>
        </p:nvSpPr>
        <p:spPr>
          <a:xfrm>
            <a:off x="402375" y="1072550"/>
            <a:ext cx="7838700" cy="345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Kinerja</a:t>
            </a:r>
            <a:r>
              <a:rPr lang="en" sz="1200">
                <a:solidFill>
                  <a:srgbClr val="4A5C65"/>
                </a:solidFill>
                <a:latin typeface="Lato"/>
                <a:ea typeface="Lato"/>
                <a:cs typeface="Lato"/>
                <a:sym typeface="Lato"/>
              </a:rPr>
              <a:t>: PostgreSQL dan database-server relasional lainnya umumnya lebih dioptimalkan untuk kinerja tinggi dan beban kerja yang lebih besar. Mereka dapat menangani jumlah permintaan yang lebih tinggi dengan lebih baik daripada SQLite, yang lebih cocok untuk pengembangan dan pengujian.</a:t>
            </a:r>
            <a:endParaRPr sz="1200">
              <a:solidFill>
                <a:srgbClr val="4A5C65"/>
              </a:solidFill>
              <a:latin typeface="Lato"/>
              <a:ea typeface="Lato"/>
              <a:cs typeface="Lato"/>
              <a:sym typeface="Lato"/>
            </a:endParaRPr>
          </a:p>
          <a:p>
            <a:pPr marL="457200" lvl="0" indent="0" algn="l" rtl="0">
              <a:spcBef>
                <a:spcPts val="600"/>
              </a:spcBef>
              <a:spcAft>
                <a:spcPts val="0"/>
              </a:spcAft>
              <a:buNone/>
            </a:pP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Skalabilitas</a:t>
            </a:r>
            <a:r>
              <a:rPr lang="en" sz="1200">
                <a:solidFill>
                  <a:srgbClr val="4A5C65"/>
                </a:solidFill>
                <a:latin typeface="Lato"/>
                <a:ea typeface="Lato"/>
                <a:cs typeface="Lato"/>
                <a:sym typeface="Lato"/>
              </a:rPr>
              <a:t>: Database-server relasional seperti PostgreSQL dirancang untuk menangani skala yang lebih besar. Mereka dapat diatur dengan konfigurasi dan tuning yang tepat untuk memenuhi kebutuhan aplikasi web yang padat pengguna atau dengan volume data yang besar.</a:t>
            </a:r>
            <a:endParaRPr sz="1200">
              <a:solidFill>
                <a:srgbClr val="4A5C65"/>
              </a:solidFill>
              <a:latin typeface="Lato"/>
              <a:ea typeface="Lato"/>
              <a:cs typeface="Lato"/>
              <a:sym typeface="Lato"/>
            </a:endParaRPr>
          </a:p>
          <a:p>
            <a:pPr marL="457200" lvl="0" indent="0" algn="l" rtl="0">
              <a:spcBef>
                <a:spcPts val="600"/>
              </a:spcBef>
              <a:spcAft>
                <a:spcPts val="0"/>
              </a:spcAft>
              <a:buNone/>
            </a:pP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Fungsionalitas</a:t>
            </a:r>
            <a:r>
              <a:rPr lang="en" sz="1200">
                <a:solidFill>
                  <a:srgbClr val="4A5C65"/>
                </a:solidFill>
                <a:latin typeface="Lato"/>
                <a:ea typeface="Lato"/>
                <a:cs typeface="Lato"/>
                <a:sym typeface="Lato"/>
              </a:rPr>
              <a:t>: PostgreSQL menyediakan fitur yang lebih lengkap dan kompleks dibandingkan dengan SQLite. Ini termasuk dukungan untuk transaksi yang lebih kuat, penanganan indeks yang lebih baik, dukungan penuh untuk fitur-fitur SQL yang canggih, dan dukungan untuk replikasi dan clustering.</a:t>
            </a:r>
            <a:endParaRPr sz="1200">
              <a:solidFill>
                <a:srgbClr val="4A5C65"/>
              </a:solidFill>
              <a:latin typeface="Lato"/>
              <a:ea typeface="Lato"/>
              <a:cs typeface="Lato"/>
              <a:sym typeface="Lato"/>
            </a:endParaRPr>
          </a:p>
          <a:p>
            <a:pPr marL="457200" lvl="0" indent="0" algn="l" rtl="0">
              <a:spcBef>
                <a:spcPts val="600"/>
              </a:spcBef>
              <a:spcAft>
                <a:spcPts val="0"/>
              </a:spcAft>
              <a:buNone/>
            </a:pP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Keamanan</a:t>
            </a:r>
            <a:r>
              <a:rPr lang="en" sz="1200">
                <a:solidFill>
                  <a:srgbClr val="4A5C65"/>
                </a:solidFill>
                <a:latin typeface="Lato"/>
                <a:ea typeface="Lato"/>
                <a:cs typeface="Lato"/>
                <a:sym typeface="Lato"/>
              </a:rPr>
              <a:t>: PostgreSQL memiliki fitur keamanan yang lebih kuat dan fleksibel dibandingkan dengan SQLite. Ini termasuk dukungan untuk otentikasi pengguna yang lebih kompleks, pengaturan izin yang lebih halus, enkripsi data, dan fitur keamanan lainnya.</a:t>
            </a:r>
            <a:endParaRPr sz="1200">
              <a:solidFill>
                <a:srgbClr val="4A5C65"/>
              </a:solidFill>
              <a:latin typeface="Lato"/>
              <a:ea typeface="Lato"/>
              <a:cs typeface="Lato"/>
              <a:sym typeface="Lato"/>
            </a:endParaRPr>
          </a:p>
          <a:p>
            <a:pPr marL="457200" lvl="0" indent="0" algn="l" rtl="0">
              <a:spcBef>
                <a:spcPts val="600"/>
              </a:spcBef>
              <a:spcAft>
                <a:spcPts val="0"/>
              </a:spcAft>
              <a:buNone/>
            </a:pPr>
            <a:endParaRPr sz="1200">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46"/>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02 | Data Migrasi</a:t>
            </a:r>
            <a:endParaRPr sz="1200" b="1">
              <a:solidFill>
                <a:schemeClr val="dk1"/>
              </a:solidFill>
              <a:latin typeface="Roboto"/>
              <a:ea typeface="Roboto"/>
              <a:cs typeface="Roboto"/>
              <a:sym typeface="Roboto"/>
            </a:endParaRPr>
          </a:p>
        </p:txBody>
      </p:sp>
      <p:sp>
        <p:nvSpPr>
          <p:cNvPr id="262" name="Google Shape;262;p46"/>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Langkah-langkah Migrasi</a:t>
            </a:r>
            <a:endParaRPr sz="2600">
              <a:solidFill>
                <a:srgbClr val="3D85C6"/>
              </a:solidFill>
              <a:highlight>
                <a:schemeClr val="dk1"/>
              </a:highlight>
              <a:latin typeface="Roboto Black"/>
              <a:ea typeface="Roboto Black"/>
              <a:cs typeface="Roboto Black"/>
              <a:sym typeface="Roboto Black"/>
            </a:endParaRPr>
          </a:p>
        </p:txBody>
      </p:sp>
      <p:graphicFrame>
        <p:nvGraphicFramePr>
          <p:cNvPr id="263" name="Google Shape;263;p46"/>
          <p:cNvGraphicFramePr/>
          <p:nvPr/>
        </p:nvGraphicFramePr>
        <p:xfrm>
          <a:off x="456875" y="1168150"/>
          <a:ext cx="3000000" cy="3000000"/>
        </p:xfrm>
        <a:graphic>
          <a:graphicData uri="http://schemas.openxmlformats.org/drawingml/2006/table">
            <a:tbl>
              <a:tblPr>
                <a:noFill/>
                <a:tableStyleId>{2D3A88A9-C15C-44D6-AADC-D4A0D5E5C3DF}</a:tableStyleId>
              </a:tblPr>
              <a:tblGrid>
                <a:gridCol w="45317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 sz="1000">
                          <a:latin typeface="Courier New"/>
                          <a:ea typeface="Courier New"/>
                          <a:cs typeface="Courier New"/>
                          <a:sym typeface="Courier New"/>
                        </a:rPr>
                        <a:t>(env_ecom) ➜  </a:t>
                      </a:r>
                      <a:r>
                        <a:rPr lang="en" sz="1000" b="1">
                          <a:latin typeface="Courier New"/>
                          <a:ea typeface="Courier New"/>
                          <a:cs typeface="Courier New"/>
                          <a:sym typeface="Courier New"/>
                        </a:rPr>
                        <a:t>ecomm</a:t>
                      </a:r>
                      <a:r>
                        <a:rPr lang="en" sz="1000">
                          <a:latin typeface="Courier New"/>
                          <a:ea typeface="Courier New"/>
                          <a:cs typeface="Courier New"/>
                          <a:sym typeface="Courier New"/>
                        </a:rPr>
                        <a:t> pip install psycopg2-binary==2.9.6</a:t>
                      </a:r>
                      <a:endParaRPr sz="1000">
                        <a:latin typeface="Courier New"/>
                        <a:ea typeface="Courier New"/>
                        <a:cs typeface="Courier New"/>
                        <a:sym typeface="Courier New"/>
                      </a:endParaRPr>
                    </a:p>
                  </a:txBody>
                  <a:tcPr marL="63500" marR="63500" marT="63500" marB="63500"/>
                </a:tc>
                <a:extLst>
                  <a:ext uri="{0D108BD9-81ED-4DB2-BD59-A6C34878D82A}">
                    <a16:rowId xmlns:a16="http://schemas.microsoft.com/office/drawing/2014/main" val="10000"/>
                  </a:ext>
                </a:extLst>
              </a:tr>
            </a:tbl>
          </a:graphicData>
        </a:graphic>
      </p:graphicFrame>
      <p:graphicFrame>
        <p:nvGraphicFramePr>
          <p:cNvPr id="264" name="Google Shape;264;p46"/>
          <p:cNvGraphicFramePr/>
          <p:nvPr/>
        </p:nvGraphicFramePr>
        <p:xfrm>
          <a:off x="456875" y="1593850"/>
          <a:ext cx="3000000" cy="3000000"/>
        </p:xfrm>
        <a:graphic>
          <a:graphicData uri="http://schemas.openxmlformats.org/drawingml/2006/table">
            <a:tbl>
              <a:tblPr>
                <a:noFill/>
                <a:tableStyleId>{2D3A88A9-C15C-44D6-AADC-D4A0D5E5C3DF}</a:tableStyleId>
              </a:tblPr>
              <a:tblGrid>
                <a:gridCol w="45317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 sz="1000">
                          <a:latin typeface="Courier New"/>
                          <a:ea typeface="Courier New"/>
                          <a:cs typeface="Courier New"/>
                          <a:sym typeface="Courier New"/>
                        </a:rPr>
                        <a:t>DATABASES =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'default':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'ENGINE': 'django.db.backends.postgresql_psycopg2',</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'NAME': 'nama_database',</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'USER': 'nama_pengguna',</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'PASSWORD': 'kata_sandi',</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'HOST': 'localhost',</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'PORT': '5432',</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txBody>
                  <a:tcPr marL="63500" marR="63500" marT="63500" marB="63500"/>
                </a:tc>
                <a:extLst>
                  <a:ext uri="{0D108BD9-81ED-4DB2-BD59-A6C34878D82A}">
                    <a16:rowId xmlns:a16="http://schemas.microsoft.com/office/drawing/2014/main" val="10000"/>
                  </a:ext>
                </a:extLst>
              </a:tr>
            </a:tbl>
          </a:graphicData>
        </a:graphic>
      </p:graphicFrame>
      <p:graphicFrame>
        <p:nvGraphicFramePr>
          <p:cNvPr id="265" name="Google Shape;265;p46"/>
          <p:cNvGraphicFramePr/>
          <p:nvPr/>
        </p:nvGraphicFramePr>
        <p:xfrm>
          <a:off x="463306" y="3498325"/>
          <a:ext cx="3000000" cy="3000000"/>
        </p:xfrm>
        <a:graphic>
          <a:graphicData uri="http://schemas.openxmlformats.org/drawingml/2006/table">
            <a:tbl>
              <a:tblPr>
                <a:noFill/>
                <a:tableStyleId>{2D3A88A9-C15C-44D6-AADC-D4A0D5E5C3DF}</a:tableStyleId>
              </a:tblPr>
              <a:tblGrid>
                <a:gridCol w="45317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n" sz="1000">
                          <a:latin typeface="Courier New"/>
                          <a:ea typeface="Courier New"/>
                          <a:cs typeface="Courier New"/>
                          <a:sym typeface="Courier New"/>
                        </a:rPr>
                        <a:t>(env_ecom) ➜  </a:t>
                      </a:r>
                      <a:r>
                        <a:rPr lang="en" sz="1000" b="1">
                          <a:latin typeface="Courier New"/>
                          <a:ea typeface="Courier New"/>
                          <a:cs typeface="Courier New"/>
                          <a:sym typeface="Courier New"/>
                        </a:rPr>
                        <a:t>ecomm </a:t>
                      </a:r>
                      <a:r>
                        <a:rPr lang="en" sz="1000">
                          <a:latin typeface="Courier New"/>
                          <a:ea typeface="Courier New"/>
                          <a:cs typeface="Courier New"/>
                          <a:sym typeface="Courier New"/>
                        </a:rPr>
                        <a:t>python manage.py migrate</a:t>
                      </a:r>
                      <a:endParaRPr sz="1000">
                        <a:latin typeface="Courier New"/>
                        <a:ea typeface="Courier New"/>
                        <a:cs typeface="Courier New"/>
                        <a:sym typeface="Courier New"/>
                      </a:endParaRPr>
                    </a:p>
                  </a:txBody>
                  <a:tcPr marL="63500" marR="63500" marT="63500" marB="63500"/>
                </a:tc>
                <a:extLst>
                  <a:ext uri="{0D108BD9-81ED-4DB2-BD59-A6C34878D82A}">
                    <a16:rowId xmlns:a16="http://schemas.microsoft.com/office/drawing/2014/main" val="10000"/>
                  </a:ext>
                </a:extLst>
              </a:tr>
            </a:tbl>
          </a:graphicData>
        </a:graphic>
      </p:graphicFrame>
      <p:pic>
        <p:nvPicPr>
          <p:cNvPr id="266" name="Google Shape;266;p46"/>
          <p:cNvPicPr preferRelativeResize="0"/>
          <p:nvPr/>
        </p:nvPicPr>
        <p:blipFill rotWithShape="1">
          <a:blip r:embed="rId4">
            <a:alphaModFix/>
          </a:blip>
          <a:srcRect b="56360"/>
          <a:stretch/>
        </p:blipFill>
        <p:spPr>
          <a:xfrm>
            <a:off x="5147475" y="1095133"/>
            <a:ext cx="3615524" cy="1606274"/>
          </a:xfrm>
          <a:prstGeom prst="rect">
            <a:avLst/>
          </a:prstGeom>
          <a:noFill/>
          <a:ln>
            <a:noFill/>
          </a:ln>
        </p:spPr>
      </p:pic>
      <p:sp>
        <p:nvSpPr>
          <p:cNvPr id="267" name="Google Shape;267;p46"/>
          <p:cNvSpPr txBox="1"/>
          <p:nvPr/>
        </p:nvSpPr>
        <p:spPr>
          <a:xfrm>
            <a:off x="5147475" y="2791225"/>
            <a:ext cx="3615600" cy="122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(env_ku) ➜  </a:t>
            </a:r>
            <a:r>
              <a:rPr lang="en" sz="1000">
                <a:solidFill>
                  <a:srgbClr val="1155CC"/>
                </a:solidFill>
                <a:latin typeface="Cambria"/>
                <a:ea typeface="Cambria"/>
                <a:cs typeface="Cambria"/>
                <a:sym typeface="Cambria"/>
              </a:rPr>
              <a:t>project_pertama  </a:t>
            </a:r>
            <a:r>
              <a:rPr lang="en" sz="1000" b="1">
                <a:solidFill>
                  <a:srgbClr val="134F5C"/>
                </a:solidFill>
                <a:latin typeface="Cambria"/>
                <a:ea typeface="Cambria"/>
                <a:cs typeface="Cambria"/>
                <a:sym typeface="Cambria"/>
              </a:rPr>
              <a:t>python</a:t>
            </a:r>
            <a:r>
              <a:rPr lang="en" sz="1000">
                <a:solidFill>
                  <a:schemeClr val="dk1"/>
                </a:solidFill>
                <a:latin typeface="Cambria"/>
                <a:ea typeface="Cambria"/>
                <a:cs typeface="Cambria"/>
                <a:sym typeface="Cambria"/>
              </a:rPr>
              <a:t> manage.py createsuperuser</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Username (leave blank to use 'atnlie'): Anton</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Email address: atnlie@gmail.com</a:t>
            </a:r>
            <a:br>
              <a:rPr lang="en" sz="1000">
                <a:solidFill>
                  <a:schemeClr val="dk1"/>
                </a:solidFill>
                <a:latin typeface="Cambria"/>
                <a:ea typeface="Cambria"/>
                <a:cs typeface="Cambria"/>
                <a:sym typeface="Cambria"/>
              </a:rPr>
            </a:br>
            <a:r>
              <a:rPr lang="en" sz="1000">
                <a:solidFill>
                  <a:schemeClr val="dk1"/>
                </a:solidFill>
                <a:latin typeface="Cambria"/>
                <a:ea typeface="Cambria"/>
                <a:cs typeface="Cambria"/>
                <a:sym typeface="Cambria"/>
              </a:rPr>
              <a:t>Password (again):</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Superuser created successfully.</a:t>
            </a:r>
            <a:endParaRPr sz="10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1000">
                <a:solidFill>
                  <a:schemeClr val="dk1"/>
                </a:solidFill>
                <a:latin typeface="Cambria"/>
                <a:ea typeface="Cambria"/>
                <a:cs typeface="Cambria"/>
                <a:sym typeface="Cambria"/>
              </a:rPr>
              <a:t>(env_ku) ➜  </a:t>
            </a:r>
            <a:r>
              <a:rPr lang="en" sz="1000">
                <a:solidFill>
                  <a:srgbClr val="1155CC"/>
                </a:solidFill>
                <a:latin typeface="Cambria"/>
                <a:ea typeface="Cambria"/>
                <a:cs typeface="Cambria"/>
                <a:sym typeface="Cambria"/>
              </a:rPr>
              <a:t>project_pertama </a:t>
            </a:r>
            <a:endParaRPr sz="1000">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47"/>
          <p:cNvSpPr txBox="1"/>
          <p:nvPr/>
        </p:nvSpPr>
        <p:spPr>
          <a:xfrm>
            <a:off x="800225" y="1843313"/>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lt1"/>
                </a:solidFill>
                <a:latin typeface="Poppins ExtraBold"/>
                <a:ea typeface="Poppins ExtraBold"/>
                <a:cs typeface="Poppins ExtraBold"/>
                <a:sym typeface="Poppins ExtraBold"/>
              </a:rPr>
              <a:t>03</a:t>
            </a:r>
            <a:endParaRPr sz="5000">
              <a:solidFill>
                <a:schemeClr val="lt1"/>
              </a:solidFill>
              <a:latin typeface="Poppins ExtraBold"/>
              <a:ea typeface="Poppins ExtraBold"/>
              <a:cs typeface="Poppins ExtraBold"/>
              <a:sym typeface="Poppins ExtraBold"/>
            </a:endParaRPr>
          </a:p>
        </p:txBody>
      </p:sp>
      <p:sp>
        <p:nvSpPr>
          <p:cNvPr id="273" name="Google Shape;273;p47"/>
          <p:cNvSpPr/>
          <p:nvPr/>
        </p:nvSpPr>
        <p:spPr>
          <a:xfrm>
            <a:off x="1875425" y="2078750"/>
            <a:ext cx="23700" cy="11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7"/>
          <p:cNvSpPr/>
          <p:nvPr/>
        </p:nvSpPr>
        <p:spPr>
          <a:xfrm>
            <a:off x="2148350" y="2042925"/>
            <a:ext cx="56127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lt1"/>
                </a:solidFill>
                <a:latin typeface="Poppins"/>
                <a:ea typeface="Poppins"/>
                <a:cs typeface="Poppins"/>
                <a:sym typeface="Poppins"/>
              </a:rPr>
              <a:t>Django</a:t>
            </a:r>
            <a:endParaRPr sz="4500">
              <a:solidFill>
                <a:schemeClr val="lt1"/>
              </a:solidFill>
              <a:latin typeface="Poppins"/>
              <a:ea typeface="Poppins"/>
              <a:cs typeface="Poppins"/>
              <a:sym typeface="Poppins"/>
            </a:endParaRPr>
          </a:p>
          <a:p>
            <a:pPr marL="0" lvl="0" indent="0" algn="l" rtl="0">
              <a:spcBef>
                <a:spcPts val="0"/>
              </a:spcBef>
              <a:spcAft>
                <a:spcPts val="0"/>
              </a:spcAft>
              <a:buNone/>
            </a:pPr>
            <a:r>
              <a:rPr lang="en" sz="4500">
                <a:solidFill>
                  <a:schemeClr val="lt1"/>
                </a:solidFill>
                <a:latin typeface="Poppins ExtraBold"/>
                <a:ea typeface="Poppins ExtraBold"/>
                <a:cs typeface="Poppins ExtraBold"/>
                <a:sym typeface="Poppins ExtraBold"/>
              </a:rPr>
              <a:t>Ecommerce</a:t>
            </a:r>
            <a:endParaRPr sz="4500">
              <a:solidFill>
                <a:schemeClr val="lt1"/>
              </a:solidFill>
              <a:latin typeface="Poppins ExtraBold"/>
              <a:ea typeface="Poppins ExtraBold"/>
              <a:cs typeface="Poppins ExtraBold"/>
              <a:sym typeface="Poppins ExtraBold"/>
            </a:endParaRPr>
          </a:p>
        </p:txBody>
      </p:sp>
      <p:sp>
        <p:nvSpPr>
          <p:cNvPr id="275" name="Google Shape;275;p47"/>
          <p:cNvSpPr/>
          <p:nvPr/>
        </p:nvSpPr>
        <p:spPr>
          <a:xfrm>
            <a:off x="77650" y="4290700"/>
            <a:ext cx="1498800" cy="770100"/>
          </a:xfrm>
          <a:prstGeom prst="rect">
            <a:avLst/>
          </a:prstGeom>
          <a:solidFill>
            <a:srgbClr val="008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47"/>
          <p:cNvPicPr preferRelativeResize="0"/>
          <p:nvPr/>
        </p:nvPicPr>
        <p:blipFill>
          <a:blip r:embed="rId4">
            <a:alphaModFix/>
          </a:blip>
          <a:stretch>
            <a:fillRect/>
          </a:stretch>
        </p:blipFill>
        <p:spPr>
          <a:xfrm>
            <a:off x="6484150" y="0"/>
            <a:ext cx="2659849" cy="7699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8"/>
          <p:cNvSpPr/>
          <p:nvPr/>
        </p:nvSpPr>
        <p:spPr>
          <a:xfrm>
            <a:off x="1480975" y="1774575"/>
            <a:ext cx="6182100" cy="1437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500">
                <a:solidFill>
                  <a:srgbClr val="6FA8DC"/>
                </a:solidFill>
                <a:latin typeface="Roboto Black"/>
                <a:ea typeface="Roboto Black"/>
                <a:cs typeface="Roboto Black"/>
                <a:sym typeface="Roboto Black"/>
              </a:rPr>
              <a:t>Django E-Commerce adalah sebuah situs web yang dibangun dengan menggunakan kerangka kerja Django dan dirancang untuk menjual produk atau jasa secara online.</a:t>
            </a:r>
            <a:endParaRPr sz="2500">
              <a:solidFill>
                <a:srgbClr val="6FA8DC"/>
              </a:solidFill>
              <a:highlight>
                <a:schemeClr val="dk1"/>
              </a:highlight>
              <a:latin typeface="Roboto Black"/>
              <a:ea typeface="Roboto Black"/>
              <a:cs typeface="Roboto Black"/>
              <a:sym typeface="Roboto Black"/>
            </a:endParaRPr>
          </a:p>
        </p:txBody>
      </p:sp>
      <p:sp>
        <p:nvSpPr>
          <p:cNvPr id="282" name="Google Shape;282;p4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grpSp>
        <p:nvGrpSpPr>
          <p:cNvPr id="288" name="Google Shape;288;p49"/>
          <p:cNvGrpSpPr/>
          <p:nvPr/>
        </p:nvGrpSpPr>
        <p:grpSpPr>
          <a:xfrm>
            <a:off x="5619337" y="3916582"/>
            <a:ext cx="815570" cy="815499"/>
            <a:chOff x="3676826" y="1646194"/>
            <a:chExt cx="701445" cy="701445"/>
          </a:xfrm>
        </p:grpSpPr>
        <p:sp>
          <p:nvSpPr>
            <p:cNvPr id="289" name="Google Shape;289;p49"/>
            <p:cNvSpPr/>
            <p:nvPr/>
          </p:nvSpPr>
          <p:spPr>
            <a:xfrm>
              <a:off x="3676826" y="1646194"/>
              <a:ext cx="701445" cy="701445"/>
            </a:xfrm>
            <a:custGeom>
              <a:avLst/>
              <a:gdLst/>
              <a:ahLst/>
              <a:cxnLst/>
              <a:rect l="l" t="t" r="r" b="b"/>
              <a:pathLst>
                <a:path w="12432" h="12432" extrusionOk="0">
                  <a:moveTo>
                    <a:pt x="6266" y="0"/>
                  </a:moveTo>
                  <a:cubicBezTo>
                    <a:pt x="2808" y="0"/>
                    <a:pt x="1" y="2732"/>
                    <a:pt x="1" y="6166"/>
                  </a:cubicBezTo>
                  <a:cubicBezTo>
                    <a:pt x="1" y="9624"/>
                    <a:pt x="2808" y="12431"/>
                    <a:pt x="6266" y="12431"/>
                  </a:cubicBezTo>
                  <a:cubicBezTo>
                    <a:pt x="9600" y="12431"/>
                    <a:pt x="12432" y="9624"/>
                    <a:pt x="12432" y="6166"/>
                  </a:cubicBezTo>
                  <a:cubicBezTo>
                    <a:pt x="12432" y="2732"/>
                    <a:pt x="9600" y="0"/>
                    <a:pt x="6266"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9"/>
            <p:cNvSpPr/>
            <p:nvPr/>
          </p:nvSpPr>
          <p:spPr>
            <a:xfrm>
              <a:off x="3737526" y="1706752"/>
              <a:ext cx="578647" cy="574685"/>
            </a:xfrm>
            <a:custGeom>
              <a:avLst/>
              <a:gdLst/>
              <a:ahLst/>
              <a:cxnLst/>
              <a:rect l="l" t="t" r="r" b="b"/>
              <a:pathLst>
                <a:path w="10953" h="10878" extrusionOk="0">
                  <a:moveTo>
                    <a:pt x="5539" y="0"/>
                  </a:moveTo>
                  <a:cubicBezTo>
                    <a:pt x="2507" y="0"/>
                    <a:pt x="0" y="2406"/>
                    <a:pt x="0" y="5439"/>
                  </a:cubicBezTo>
                  <a:cubicBezTo>
                    <a:pt x="0" y="8471"/>
                    <a:pt x="2507" y="10877"/>
                    <a:pt x="5539" y="10877"/>
                  </a:cubicBezTo>
                  <a:cubicBezTo>
                    <a:pt x="8447" y="10877"/>
                    <a:pt x="10953" y="8471"/>
                    <a:pt x="10953" y="5439"/>
                  </a:cubicBezTo>
                  <a:cubicBezTo>
                    <a:pt x="10953" y="2406"/>
                    <a:pt x="8447" y="0"/>
                    <a:pt x="5539"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49"/>
          <p:cNvGrpSpPr/>
          <p:nvPr/>
        </p:nvGrpSpPr>
        <p:grpSpPr>
          <a:xfrm>
            <a:off x="2709450" y="3916582"/>
            <a:ext cx="815570" cy="815499"/>
            <a:chOff x="3676826" y="1646194"/>
            <a:chExt cx="701445" cy="701445"/>
          </a:xfrm>
        </p:grpSpPr>
        <p:sp>
          <p:nvSpPr>
            <p:cNvPr id="292" name="Google Shape;292;p49"/>
            <p:cNvSpPr/>
            <p:nvPr/>
          </p:nvSpPr>
          <p:spPr>
            <a:xfrm>
              <a:off x="3676826" y="1646194"/>
              <a:ext cx="701445" cy="701445"/>
            </a:xfrm>
            <a:custGeom>
              <a:avLst/>
              <a:gdLst/>
              <a:ahLst/>
              <a:cxnLst/>
              <a:rect l="l" t="t" r="r" b="b"/>
              <a:pathLst>
                <a:path w="12432" h="12432" extrusionOk="0">
                  <a:moveTo>
                    <a:pt x="6266" y="0"/>
                  </a:moveTo>
                  <a:cubicBezTo>
                    <a:pt x="2808" y="0"/>
                    <a:pt x="1" y="2732"/>
                    <a:pt x="1" y="6166"/>
                  </a:cubicBezTo>
                  <a:cubicBezTo>
                    <a:pt x="1" y="9624"/>
                    <a:pt x="2808" y="12431"/>
                    <a:pt x="6266" y="12431"/>
                  </a:cubicBezTo>
                  <a:cubicBezTo>
                    <a:pt x="9600" y="12431"/>
                    <a:pt x="12432" y="9624"/>
                    <a:pt x="12432" y="6166"/>
                  </a:cubicBezTo>
                  <a:cubicBezTo>
                    <a:pt x="12432" y="2732"/>
                    <a:pt x="9600" y="0"/>
                    <a:pt x="6266"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9"/>
            <p:cNvSpPr/>
            <p:nvPr/>
          </p:nvSpPr>
          <p:spPr>
            <a:xfrm>
              <a:off x="3737526" y="1706752"/>
              <a:ext cx="578647" cy="574685"/>
            </a:xfrm>
            <a:custGeom>
              <a:avLst/>
              <a:gdLst/>
              <a:ahLst/>
              <a:cxnLst/>
              <a:rect l="l" t="t" r="r" b="b"/>
              <a:pathLst>
                <a:path w="10953" h="10878" extrusionOk="0">
                  <a:moveTo>
                    <a:pt x="5539" y="0"/>
                  </a:moveTo>
                  <a:cubicBezTo>
                    <a:pt x="2507" y="0"/>
                    <a:pt x="0" y="2406"/>
                    <a:pt x="0" y="5439"/>
                  </a:cubicBezTo>
                  <a:cubicBezTo>
                    <a:pt x="0" y="8471"/>
                    <a:pt x="2507" y="10877"/>
                    <a:pt x="5539" y="10877"/>
                  </a:cubicBezTo>
                  <a:cubicBezTo>
                    <a:pt x="8447" y="10877"/>
                    <a:pt x="10953" y="8471"/>
                    <a:pt x="10953" y="5439"/>
                  </a:cubicBezTo>
                  <a:cubicBezTo>
                    <a:pt x="10953" y="2406"/>
                    <a:pt x="8447" y="0"/>
                    <a:pt x="5539"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49"/>
          <p:cNvGrpSpPr/>
          <p:nvPr/>
        </p:nvGrpSpPr>
        <p:grpSpPr>
          <a:xfrm>
            <a:off x="5619337" y="1395795"/>
            <a:ext cx="815570" cy="815499"/>
            <a:chOff x="3676826" y="1646194"/>
            <a:chExt cx="701445" cy="701445"/>
          </a:xfrm>
        </p:grpSpPr>
        <p:sp>
          <p:nvSpPr>
            <p:cNvPr id="295" name="Google Shape;295;p49"/>
            <p:cNvSpPr/>
            <p:nvPr/>
          </p:nvSpPr>
          <p:spPr>
            <a:xfrm>
              <a:off x="3676826" y="1646194"/>
              <a:ext cx="701445" cy="701445"/>
            </a:xfrm>
            <a:custGeom>
              <a:avLst/>
              <a:gdLst/>
              <a:ahLst/>
              <a:cxnLst/>
              <a:rect l="l" t="t" r="r" b="b"/>
              <a:pathLst>
                <a:path w="12432" h="12432" extrusionOk="0">
                  <a:moveTo>
                    <a:pt x="6266" y="0"/>
                  </a:moveTo>
                  <a:cubicBezTo>
                    <a:pt x="2808" y="0"/>
                    <a:pt x="1" y="2732"/>
                    <a:pt x="1" y="6166"/>
                  </a:cubicBezTo>
                  <a:cubicBezTo>
                    <a:pt x="1" y="9624"/>
                    <a:pt x="2808" y="12431"/>
                    <a:pt x="6266" y="12431"/>
                  </a:cubicBezTo>
                  <a:cubicBezTo>
                    <a:pt x="9600" y="12431"/>
                    <a:pt x="12432" y="9624"/>
                    <a:pt x="12432" y="6166"/>
                  </a:cubicBezTo>
                  <a:cubicBezTo>
                    <a:pt x="12432" y="2732"/>
                    <a:pt x="9600" y="0"/>
                    <a:pt x="6266"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9"/>
            <p:cNvSpPr/>
            <p:nvPr/>
          </p:nvSpPr>
          <p:spPr>
            <a:xfrm>
              <a:off x="3737526" y="1706752"/>
              <a:ext cx="578647" cy="574685"/>
            </a:xfrm>
            <a:custGeom>
              <a:avLst/>
              <a:gdLst/>
              <a:ahLst/>
              <a:cxnLst/>
              <a:rect l="l" t="t" r="r" b="b"/>
              <a:pathLst>
                <a:path w="10953" h="10878" extrusionOk="0">
                  <a:moveTo>
                    <a:pt x="5539" y="0"/>
                  </a:moveTo>
                  <a:cubicBezTo>
                    <a:pt x="2507" y="0"/>
                    <a:pt x="0" y="2406"/>
                    <a:pt x="0" y="5439"/>
                  </a:cubicBezTo>
                  <a:cubicBezTo>
                    <a:pt x="0" y="8471"/>
                    <a:pt x="2507" y="10877"/>
                    <a:pt x="5539" y="10877"/>
                  </a:cubicBezTo>
                  <a:cubicBezTo>
                    <a:pt x="8447" y="10877"/>
                    <a:pt x="10953" y="8471"/>
                    <a:pt x="10953" y="5439"/>
                  </a:cubicBezTo>
                  <a:cubicBezTo>
                    <a:pt x="10953" y="2406"/>
                    <a:pt x="8447" y="0"/>
                    <a:pt x="5539"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49"/>
          <p:cNvGrpSpPr/>
          <p:nvPr/>
        </p:nvGrpSpPr>
        <p:grpSpPr>
          <a:xfrm>
            <a:off x="2709450" y="1395795"/>
            <a:ext cx="815570" cy="815499"/>
            <a:chOff x="3676826" y="1646194"/>
            <a:chExt cx="701445" cy="701445"/>
          </a:xfrm>
        </p:grpSpPr>
        <p:sp>
          <p:nvSpPr>
            <p:cNvPr id="298" name="Google Shape;298;p49"/>
            <p:cNvSpPr/>
            <p:nvPr/>
          </p:nvSpPr>
          <p:spPr>
            <a:xfrm>
              <a:off x="3676826" y="1646194"/>
              <a:ext cx="701445" cy="701445"/>
            </a:xfrm>
            <a:custGeom>
              <a:avLst/>
              <a:gdLst/>
              <a:ahLst/>
              <a:cxnLst/>
              <a:rect l="l" t="t" r="r" b="b"/>
              <a:pathLst>
                <a:path w="12432" h="12432" extrusionOk="0">
                  <a:moveTo>
                    <a:pt x="6266" y="0"/>
                  </a:moveTo>
                  <a:cubicBezTo>
                    <a:pt x="2808" y="0"/>
                    <a:pt x="1" y="2732"/>
                    <a:pt x="1" y="6166"/>
                  </a:cubicBezTo>
                  <a:cubicBezTo>
                    <a:pt x="1" y="9624"/>
                    <a:pt x="2808" y="12431"/>
                    <a:pt x="6266" y="12431"/>
                  </a:cubicBezTo>
                  <a:cubicBezTo>
                    <a:pt x="9600" y="12431"/>
                    <a:pt x="12432" y="9624"/>
                    <a:pt x="12432" y="6166"/>
                  </a:cubicBezTo>
                  <a:cubicBezTo>
                    <a:pt x="12432" y="2732"/>
                    <a:pt x="9600" y="0"/>
                    <a:pt x="6266"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9"/>
            <p:cNvSpPr/>
            <p:nvPr/>
          </p:nvSpPr>
          <p:spPr>
            <a:xfrm>
              <a:off x="3737526" y="1706752"/>
              <a:ext cx="578647" cy="574685"/>
            </a:xfrm>
            <a:custGeom>
              <a:avLst/>
              <a:gdLst/>
              <a:ahLst/>
              <a:cxnLst/>
              <a:rect l="l" t="t" r="r" b="b"/>
              <a:pathLst>
                <a:path w="10953" h="10878" extrusionOk="0">
                  <a:moveTo>
                    <a:pt x="5539" y="0"/>
                  </a:moveTo>
                  <a:cubicBezTo>
                    <a:pt x="2507" y="0"/>
                    <a:pt x="0" y="2406"/>
                    <a:pt x="0" y="5439"/>
                  </a:cubicBezTo>
                  <a:cubicBezTo>
                    <a:pt x="0" y="8471"/>
                    <a:pt x="2507" y="10877"/>
                    <a:pt x="5539" y="10877"/>
                  </a:cubicBezTo>
                  <a:cubicBezTo>
                    <a:pt x="8447" y="10877"/>
                    <a:pt x="10953" y="8471"/>
                    <a:pt x="10953" y="5439"/>
                  </a:cubicBezTo>
                  <a:cubicBezTo>
                    <a:pt x="10953" y="2406"/>
                    <a:pt x="8447" y="0"/>
                    <a:pt x="5539"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49"/>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solidFill>
                  <a:srgbClr val="3D85C6"/>
                </a:solidFill>
                <a:latin typeface="Roboto"/>
                <a:ea typeface="Roboto"/>
                <a:cs typeface="Roboto"/>
                <a:sym typeface="Roboto"/>
              </a:rPr>
              <a:t>Fitur-Fitur E-Commerce</a:t>
            </a:r>
            <a:endParaRPr sz="2500" b="1">
              <a:solidFill>
                <a:srgbClr val="3D85C6"/>
              </a:solidFill>
              <a:latin typeface="Roboto"/>
              <a:ea typeface="Roboto"/>
              <a:cs typeface="Roboto"/>
              <a:sym typeface="Roboto"/>
            </a:endParaRPr>
          </a:p>
        </p:txBody>
      </p:sp>
      <p:grpSp>
        <p:nvGrpSpPr>
          <p:cNvPr id="301" name="Google Shape;301;p49"/>
          <p:cNvGrpSpPr/>
          <p:nvPr/>
        </p:nvGrpSpPr>
        <p:grpSpPr>
          <a:xfrm>
            <a:off x="457107" y="3611806"/>
            <a:ext cx="2167200" cy="841326"/>
            <a:chOff x="457107" y="3094944"/>
            <a:chExt cx="2167200" cy="841326"/>
          </a:xfrm>
        </p:grpSpPr>
        <p:sp>
          <p:nvSpPr>
            <p:cNvPr id="302" name="Google Shape;302;p49"/>
            <p:cNvSpPr txBox="1"/>
            <p:nvPr/>
          </p:nvSpPr>
          <p:spPr>
            <a:xfrm>
              <a:off x="457457" y="3094943"/>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Management Cart</a:t>
              </a:r>
              <a:endParaRPr sz="2000">
                <a:solidFill>
                  <a:schemeClr val="dk1"/>
                </a:solidFill>
                <a:latin typeface="Barlow Condensed SemiBold"/>
                <a:ea typeface="Barlow Condensed SemiBold"/>
                <a:cs typeface="Barlow Condensed SemiBold"/>
                <a:sym typeface="Barlow Condensed SemiBold"/>
              </a:endParaRPr>
            </a:p>
          </p:txBody>
        </p:sp>
        <p:sp>
          <p:nvSpPr>
            <p:cNvPr id="303" name="Google Shape;303;p49"/>
            <p:cNvSpPr txBox="1"/>
            <p:nvPr/>
          </p:nvSpPr>
          <p:spPr>
            <a:xfrm>
              <a:off x="457107" y="3360270"/>
              <a:ext cx="21672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vo"/>
                  <a:ea typeface="Arvo"/>
                  <a:cs typeface="Arvo"/>
                  <a:sym typeface="Arvo"/>
                </a:rPr>
                <a:t>Pengguna dapat memilih produk yang akan dibeli</a:t>
              </a:r>
              <a:endParaRPr>
                <a:solidFill>
                  <a:schemeClr val="dk1"/>
                </a:solidFill>
                <a:latin typeface="Arvo"/>
                <a:ea typeface="Arvo"/>
                <a:cs typeface="Arvo"/>
                <a:sym typeface="Arvo"/>
              </a:endParaRPr>
            </a:p>
          </p:txBody>
        </p:sp>
      </p:grpSp>
      <p:grpSp>
        <p:nvGrpSpPr>
          <p:cNvPr id="304" name="Google Shape;304;p49"/>
          <p:cNvGrpSpPr/>
          <p:nvPr/>
        </p:nvGrpSpPr>
        <p:grpSpPr>
          <a:xfrm>
            <a:off x="6519590" y="1395712"/>
            <a:ext cx="2167200" cy="815476"/>
            <a:chOff x="6519590" y="1682562"/>
            <a:chExt cx="2167200" cy="815476"/>
          </a:xfrm>
        </p:grpSpPr>
        <p:sp>
          <p:nvSpPr>
            <p:cNvPr id="305" name="Google Shape;305;p49"/>
            <p:cNvSpPr txBox="1"/>
            <p:nvPr/>
          </p:nvSpPr>
          <p:spPr>
            <a:xfrm>
              <a:off x="7205390" y="1682562"/>
              <a:ext cx="1481400" cy="39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Pembayaran Online</a:t>
              </a:r>
              <a:endParaRPr sz="2000">
                <a:solidFill>
                  <a:schemeClr val="dk1"/>
                </a:solidFill>
                <a:latin typeface="Barlow Condensed SemiBold"/>
                <a:ea typeface="Barlow Condensed SemiBold"/>
                <a:cs typeface="Barlow Condensed SemiBold"/>
                <a:sym typeface="Barlow Condensed SemiBold"/>
              </a:endParaRPr>
            </a:p>
          </p:txBody>
        </p:sp>
        <p:sp>
          <p:nvSpPr>
            <p:cNvPr id="306" name="Google Shape;306;p49"/>
            <p:cNvSpPr txBox="1"/>
            <p:nvPr/>
          </p:nvSpPr>
          <p:spPr>
            <a:xfrm>
              <a:off x="6519590" y="1922038"/>
              <a:ext cx="2167200" cy="57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vo"/>
                  <a:ea typeface="Arvo"/>
                  <a:cs typeface="Arvo"/>
                  <a:sym typeface="Arvo"/>
                </a:rPr>
                <a:t>Pengguna dapat membayar produk yang dibeli dengan menggunakan beberapa opsi</a:t>
              </a:r>
              <a:endParaRPr>
                <a:solidFill>
                  <a:schemeClr val="dk1"/>
                </a:solidFill>
                <a:latin typeface="Arvo"/>
                <a:ea typeface="Arvo"/>
                <a:cs typeface="Arvo"/>
                <a:sym typeface="Arvo"/>
              </a:endParaRPr>
            </a:p>
          </p:txBody>
        </p:sp>
      </p:grpSp>
      <p:grpSp>
        <p:nvGrpSpPr>
          <p:cNvPr id="307" name="Google Shape;307;p49"/>
          <p:cNvGrpSpPr/>
          <p:nvPr/>
        </p:nvGrpSpPr>
        <p:grpSpPr>
          <a:xfrm>
            <a:off x="6519600" y="3459406"/>
            <a:ext cx="2167200" cy="1044192"/>
            <a:chOff x="6519600" y="2942544"/>
            <a:chExt cx="2167200" cy="1044192"/>
          </a:xfrm>
        </p:grpSpPr>
        <p:sp>
          <p:nvSpPr>
            <p:cNvPr id="308" name="Google Shape;308;p49"/>
            <p:cNvSpPr txBox="1"/>
            <p:nvPr/>
          </p:nvSpPr>
          <p:spPr>
            <a:xfrm>
              <a:off x="7205390" y="2942544"/>
              <a:ext cx="1481400" cy="393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Management Pengiriman</a:t>
              </a:r>
              <a:endParaRPr sz="2000">
                <a:solidFill>
                  <a:schemeClr val="dk1"/>
                </a:solidFill>
                <a:latin typeface="Barlow Condensed SemiBold"/>
                <a:ea typeface="Barlow Condensed SemiBold"/>
                <a:cs typeface="Barlow Condensed SemiBold"/>
                <a:sym typeface="Barlow Condensed SemiBold"/>
              </a:endParaRPr>
            </a:p>
          </p:txBody>
        </p:sp>
        <p:sp>
          <p:nvSpPr>
            <p:cNvPr id="309" name="Google Shape;309;p49"/>
            <p:cNvSpPr txBox="1"/>
            <p:nvPr/>
          </p:nvSpPr>
          <p:spPr>
            <a:xfrm>
              <a:off x="6519600" y="3267036"/>
              <a:ext cx="2167200" cy="7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vo"/>
                  <a:ea typeface="Arvo"/>
                  <a:cs typeface="Arvo"/>
                  <a:sym typeface="Arvo"/>
                </a:rPr>
                <a:t>Pengguna dapat menginput informasi lokasi pengiriman</a:t>
              </a:r>
              <a:endParaRPr>
                <a:solidFill>
                  <a:schemeClr val="dk1"/>
                </a:solidFill>
                <a:latin typeface="Arvo"/>
                <a:ea typeface="Arvo"/>
                <a:cs typeface="Arvo"/>
                <a:sym typeface="Arvo"/>
              </a:endParaRPr>
            </a:p>
          </p:txBody>
        </p:sp>
      </p:grpSp>
      <p:grpSp>
        <p:nvGrpSpPr>
          <p:cNvPr id="310" name="Google Shape;310;p49"/>
          <p:cNvGrpSpPr/>
          <p:nvPr/>
        </p:nvGrpSpPr>
        <p:grpSpPr>
          <a:xfrm>
            <a:off x="3485800" y="1925834"/>
            <a:ext cx="2172300" cy="2172457"/>
            <a:chOff x="3063073" y="1314450"/>
            <a:chExt cx="3095327" cy="3095550"/>
          </a:xfrm>
        </p:grpSpPr>
        <p:sp>
          <p:nvSpPr>
            <p:cNvPr id="311" name="Google Shape;311;p49"/>
            <p:cNvSpPr/>
            <p:nvPr/>
          </p:nvSpPr>
          <p:spPr>
            <a:xfrm>
              <a:off x="3068400" y="1314450"/>
              <a:ext cx="3090000" cy="3090000"/>
            </a:xfrm>
            <a:prstGeom prst="blockArc">
              <a:avLst>
                <a:gd name="adj1" fmla="val 16071656"/>
                <a:gd name="adj2" fmla="val 21589389"/>
                <a:gd name="adj3" fmla="val 14364"/>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9"/>
            <p:cNvSpPr/>
            <p:nvPr/>
          </p:nvSpPr>
          <p:spPr>
            <a:xfrm flipH="1">
              <a:off x="3063073" y="1314450"/>
              <a:ext cx="3090000" cy="3090000"/>
            </a:xfrm>
            <a:prstGeom prst="blockArc">
              <a:avLst>
                <a:gd name="adj1" fmla="val 16207444"/>
                <a:gd name="adj2" fmla="val 21589389"/>
                <a:gd name="adj3" fmla="val 14364"/>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9"/>
            <p:cNvSpPr/>
            <p:nvPr/>
          </p:nvSpPr>
          <p:spPr>
            <a:xfrm rot="10800000">
              <a:off x="3063073" y="1320000"/>
              <a:ext cx="3090000" cy="3090000"/>
            </a:xfrm>
            <a:prstGeom prst="blockArc">
              <a:avLst>
                <a:gd name="adj1" fmla="val 16179521"/>
                <a:gd name="adj2" fmla="val 46792"/>
                <a:gd name="adj3" fmla="val 14364"/>
              </a:avLst>
            </a:pr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9"/>
            <p:cNvSpPr/>
            <p:nvPr/>
          </p:nvSpPr>
          <p:spPr>
            <a:xfrm rot="10800000" flipH="1">
              <a:off x="3068400" y="1320000"/>
              <a:ext cx="3090000" cy="3090000"/>
            </a:xfrm>
            <a:prstGeom prst="blockArc">
              <a:avLst>
                <a:gd name="adj1" fmla="val 16153275"/>
                <a:gd name="adj2" fmla="val 27591"/>
                <a:gd name="adj3" fmla="val 14366"/>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9"/>
            <p:cNvSpPr/>
            <p:nvPr/>
          </p:nvSpPr>
          <p:spPr>
            <a:xfrm rot="-2864725">
              <a:off x="3186715" y="1581330"/>
              <a:ext cx="363163" cy="314306"/>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9"/>
            <p:cNvSpPr/>
            <p:nvPr/>
          </p:nvSpPr>
          <p:spPr>
            <a:xfrm rot="2864725" flipH="1">
              <a:off x="5644165" y="1581330"/>
              <a:ext cx="363163" cy="314306"/>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9"/>
            <p:cNvSpPr/>
            <p:nvPr/>
          </p:nvSpPr>
          <p:spPr>
            <a:xfrm rot="-7935275" flipH="1">
              <a:off x="3186715" y="3819705"/>
              <a:ext cx="363163" cy="314306"/>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9"/>
            <p:cNvSpPr/>
            <p:nvPr/>
          </p:nvSpPr>
          <p:spPr>
            <a:xfrm rot="7935275">
              <a:off x="5644165" y="3819705"/>
              <a:ext cx="363163" cy="31430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49"/>
          <p:cNvGrpSpPr/>
          <p:nvPr/>
        </p:nvGrpSpPr>
        <p:grpSpPr>
          <a:xfrm>
            <a:off x="457457" y="1395712"/>
            <a:ext cx="2167200" cy="815476"/>
            <a:chOff x="457457" y="1682562"/>
            <a:chExt cx="2167200" cy="815476"/>
          </a:xfrm>
        </p:grpSpPr>
        <p:sp>
          <p:nvSpPr>
            <p:cNvPr id="320" name="Google Shape;320;p49"/>
            <p:cNvSpPr txBox="1"/>
            <p:nvPr/>
          </p:nvSpPr>
          <p:spPr>
            <a:xfrm>
              <a:off x="457457" y="1682562"/>
              <a:ext cx="1481400" cy="39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Management Produk</a:t>
              </a:r>
              <a:endParaRPr sz="2000">
                <a:solidFill>
                  <a:schemeClr val="dk1"/>
                </a:solidFill>
                <a:latin typeface="Barlow Condensed SemiBold"/>
                <a:ea typeface="Barlow Condensed SemiBold"/>
                <a:cs typeface="Barlow Condensed SemiBold"/>
                <a:sym typeface="Barlow Condensed SemiBold"/>
              </a:endParaRPr>
            </a:p>
          </p:txBody>
        </p:sp>
        <p:sp>
          <p:nvSpPr>
            <p:cNvPr id="321" name="Google Shape;321;p49"/>
            <p:cNvSpPr txBox="1"/>
            <p:nvPr/>
          </p:nvSpPr>
          <p:spPr>
            <a:xfrm>
              <a:off x="457457" y="1922038"/>
              <a:ext cx="21672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vo"/>
                  <a:ea typeface="Arvo"/>
                  <a:cs typeface="Arvo"/>
                  <a:sym typeface="Arvo"/>
                </a:rPr>
                <a:t>Menambah / menghapus List produk yang dijual pada website</a:t>
              </a:r>
              <a:endParaRPr>
                <a:solidFill>
                  <a:schemeClr val="dk1"/>
                </a:solidFill>
                <a:latin typeface="Arvo"/>
                <a:ea typeface="Arvo"/>
                <a:cs typeface="Arvo"/>
                <a:sym typeface="Arvo"/>
              </a:endParaRPr>
            </a:p>
          </p:txBody>
        </p:sp>
      </p:grpSp>
      <p:grpSp>
        <p:nvGrpSpPr>
          <p:cNvPr id="322" name="Google Shape;322;p49"/>
          <p:cNvGrpSpPr/>
          <p:nvPr/>
        </p:nvGrpSpPr>
        <p:grpSpPr>
          <a:xfrm>
            <a:off x="2921662" y="1608612"/>
            <a:ext cx="390651" cy="389675"/>
            <a:chOff x="1530409" y="1404150"/>
            <a:chExt cx="499171" cy="497923"/>
          </a:xfrm>
        </p:grpSpPr>
        <p:sp>
          <p:nvSpPr>
            <p:cNvPr id="323" name="Google Shape;323;p49"/>
            <p:cNvSpPr/>
            <p:nvPr/>
          </p:nvSpPr>
          <p:spPr>
            <a:xfrm>
              <a:off x="1530408" y="1462443"/>
              <a:ext cx="499171" cy="439630"/>
            </a:xfrm>
            <a:custGeom>
              <a:avLst/>
              <a:gdLst/>
              <a:ahLst/>
              <a:cxnLst/>
              <a:rect l="l" t="t" r="r" b="b"/>
              <a:pathLst>
                <a:path w="10848" h="9578" extrusionOk="0">
                  <a:moveTo>
                    <a:pt x="10483" y="6325"/>
                  </a:moveTo>
                  <a:lnTo>
                    <a:pt x="10483" y="6685"/>
                  </a:lnTo>
                  <a:cubicBezTo>
                    <a:pt x="10483" y="6988"/>
                    <a:pt x="10241" y="7229"/>
                    <a:pt x="9943" y="7229"/>
                  </a:cubicBezTo>
                  <a:lnTo>
                    <a:pt x="905" y="7229"/>
                  </a:lnTo>
                  <a:cubicBezTo>
                    <a:pt x="602" y="7229"/>
                    <a:pt x="359" y="6988"/>
                    <a:pt x="359" y="6685"/>
                  </a:cubicBezTo>
                  <a:lnTo>
                    <a:pt x="359" y="6325"/>
                  </a:lnTo>
                  <a:close/>
                  <a:moveTo>
                    <a:pt x="6190" y="7589"/>
                  </a:moveTo>
                  <a:lnTo>
                    <a:pt x="6780" y="9218"/>
                  </a:lnTo>
                  <a:lnTo>
                    <a:pt x="4045" y="9218"/>
                  </a:lnTo>
                  <a:lnTo>
                    <a:pt x="4634" y="7589"/>
                  </a:lnTo>
                  <a:close/>
                  <a:moveTo>
                    <a:pt x="905" y="0"/>
                  </a:moveTo>
                  <a:cubicBezTo>
                    <a:pt x="405" y="0"/>
                    <a:pt x="0" y="405"/>
                    <a:pt x="0" y="904"/>
                  </a:cubicBezTo>
                  <a:lnTo>
                    <a:pt x="0" y="6685"/>
                  </a:lnTo>
                  <a:cubicBezTo>
                    <a:pt x="0" y="7185"/>
                    <a:pt x="405" y="7589"/>
                    <a:pt x="905" y="7589"/>
                  </a:cubicBezTo>
                  <a:lnTo>
                    <a:pt x="4258" y="7589"/>
                  </a:lnTo>
                  <a:lnTo>
                    <a:pt x="3669" y="9218"/>
                  </a:lnTo>
                  <a:lnTo>
                    <a:pt x="3073" y="9218"/>
                  </a:lnTo>
                  <a:lnTo>
                    <a:pt x="3073" y="9578"/>
                  </a:lnTo>
                  <a:lnTo>
                    <a:pt x="7774" y="9578"/>
                  </a:lnTo>
                  <a:lnTo>
                    <a:pt x="7774" y="9218"/>
                  </a:lnTo>
                  <a:lnTo>
                    <a:pt x="7174" y="9218"/>
                  </a:lnTo>
                  <a:lnTo>
                    <a:pt x="6584" y="7589"/>
                  </a:lnTo>
                  <a:lnTo>
                    <a:pt x="9943" y="7589"/>
                  </a:lnTo>
                  <a:cubicBezTo>
                    <a:pt x="10443" y="7589"/>
                    <a:pt x="10841" y="7185"/>
                    <a:pt x="10848" y="6685"/>
                  </a:cubicBezTo>
                  <a:lnTo>
                    <a:pt x="10848" y="904"/>
                  </a:lnTo>
                  <a:cubicBezTo>
                    <a:pt x="10841" y="405"/>
                    <a:pt x="10443" y="0"/>
                    <a:pt x="9943" y="0"/>
                  </a:cubicBezTo>
                  <a:lnTo>
                    <a:pt x="9578" y="0"/>
                  </a:lnTo>
                  <a:lnTo>
                    <a:pt x="9578" y="359"/>
                  </a:lnTo>
                  <a:lnTo>
                    <a:pt x="9943" y="359"/>
                  </a:lnTo>
                  <a:cubicBezTo>
                    <a:pt x="10241" y="359"/>
                    <a:pt x="10483" y="600"/>
                    <a:pt x="10483" y="904"/>
                  </a:cubicBezTo>
                  <a:lnTo>
                    <a:pt x="10483" y="5966"/>
                  </a:lnTo>
                  <a:lnTo>
                    <a:pt x="359" y="5966"/>
                  </a:lnTo>
                  <a:lnTo>
                    <a:pt x="359" y="904"/>
                  </a:lnTo>
                  <a:cubicBezTo>
                    <a:pt x="359" y="600"/>
                    <a:pt x="602" y="359"/>
                    <a:pt x="905" y="359"/>
                  </a:cubicBezTo>
                  <a:lnTo>
                    <a:pt x="1084" y="359"/>
                  </a:lnTo>
                  <a:lnTo>
                    <a:pt x="10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p:nvPr/>
          </p:nvSpPr>
          <p:spPr>
            <a:xfrm>
              <a:off x="1596854" y="1404150"/>
              <a:ext cx="366049" cy="315379"/>
            </a:xfrm>
            <a:custGeom>
              <a:avLst/>
              <a:gdLst/>
              <a:ahLst/>
              <a:cxnLst/>
              <a:rect l="l" t="t" r="r" b="b"/>
              <a:pathLst>
                <a:path w="7955" h="6871" extrusionOk="0">
                  <a:moveTo>
                    <a:pt x="6145" y="618"/>
                  </a:moveTo>
                  <a:lnTo>
                    <a:pt x="7336" y="1810"/>
                  </a:lnTo>
                  <a:lnTo>
                    <a:pt x="6511" y="1810"/>
                  </a:lnTo>
                  <a:cubicBezTo>
                    <a:pt x="6308" y="1810"/>
                    <a:pt x="6145" y="1646"/>
                    <a:pt x="6145" y="1450"/>
                  </a:cubicBezTo>
                  <a:lnTo>
                    <a:pt x="6145" y="618"/>
                  </a:lnTo>
                  <a:close/>
                  <a:moveTo>
                    <a:pt x="724" y="0"/>
                  </a:moveTo>
                  <a:cubicBezTo>
                    <a:pt x="325" y="0"/>
                    <a:pt x="0" y="327"/>
                    <a:pt x="0" y="724"/>
                  </a:cubicBezTo>
                  <a:lnTo>
                    <a:pt x="0" y="6871"/>
                  </a:lnTo>
                  <a:lnTo>
                    <a:pt x="364" y="6871"/>
                  </a:lnTo>
                  <a:lnTo>
                    <a:pt x="364" y="724"/>
                  </a:lnTo>
                  <a:cubicBezTo>
                    <a:pt x="364" y="529"/>
                    <a:pt x="522" y="366"/>
                    <a:pt x="724" y="366"/>
                  </a:cubicBezTo>
                  <a:lnTo>
                    <a:pt x="5785" y="366"/>
                  </a:lnTo>
                  <a:lnTo>
                    <a:pt x="5785" y="1450"/>
                  </a:lnTo>
                  <a:cubicBezTo>
                    <a:pt x="5785" y="1849"/>
                    <a:pt x="6112" y="2174"/>
                    <a:pt x="6511" y="2174"/>
                  </a:cubicBezTo>
                  <a:lnTo>
                    <a:pt x="7595" y="2174"/>
                  </a:lnTo>
                  <a:lnTo>
                    <a:pt x="7595" y="6871"/>
                  </a:lnTo>
                  <a:lnTo>
                    <a:pt x="7955" y="6871"/>
                  </a:lnTo>
                  <a:lnTo>
                    <a:pt x="7955" y="1989"/>
                  </a:lnTo>
                  <a:lnTo>
                    <a:pt x="7955" y="1978"/>
                  </a:lnTo>
                  <a:cubicBezTo>
                    <a:pt x="7955" y="1966"/>
                    <a:pt x="7948" y="1950"/>
                    <a:pt x="7942" y="1932"/>
                  </a:cubicBezTo>
                  <a:cubicBezTo>
                    <a:pt x="7942" y="1927"/>
                    <a:pt x="7937" y="1921"/>
                    <a:pt x="7937" y="1916"/>
                  </a:cubicBezTo>
                  <a:cubicBezTo>
                    <a:pt x="7926" y="1899"/>
                    <a:pt x="7914" y="1877"/>
                    <a:pt x="7903" y="1865"/>
                  </a:cubicBezTo>
                  <a:lnTo>
                    <a:pt x="6094" y="57"/>
                  </a:lnTo>
                  <a:cubicBezTo>
                    <a:pt x="6078" y="39"/>
                    <a:pt x="6060" y="29"/>
                    <a:pt x="6039" y="16"/>
                  </a:cubicBezTo>
                  <a:cubicBezTo>
                    <a:pt x="6033" y="16"/>
                    <a:pt x="6027" y="16"/>
                    <a:pt x="6021" y="11"/>
                  </a:cubicBezTo>
                  <a:cubicBezTo>
                    <a:pt x="6011" y="6"/>
                    <a:pt x="5993" y="6"/>
                    <a:pt x="5977" y="6"/>
                  </a:cubicBezTo>
                  <a:cubicBezTo>
                    <a:pt x="5971" y="6"/>
                    <a:pt x="5971" y="0"/>
                    <a:pt x="5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9"/>
            <p:cNvSpPr/>
            <p:nvPr/>
          </p:nvSpPr>
          <p:spPr>
            <a:xfrm>
              <a:off x="1630169" y="1437381"/>
              <a:ext cx="16611" cy="16570"/>
            </a:xfrm>
            <a:custGeom>
              <a:avLst/>
              <a:gdLst/>
              <a:ahLst/>
              <a:cxnLst/>
              <a:rect l="l" t="t" r="r" b="b"/>
              <a:pathLst>
                <a:path w="361" h="361" extrusionOk="0">
                  <a:moveTo>
                    <a:pt x="0" y="0"/>
                  </a:moveTo>
                  <a:lnTo>
                    <a:pt x="0" y="360"/>
                  </a:lnTo>
                  <a:lnTo>
                    <a:pt x="360" y="360"/>
                  </a:lnTo>
                  <a:lnTo>
                    <a:pt x="3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9"/>
            <p:cNvSpPr/>
            <p:nvPr/>
          </p:nvSpPr>
          <p:spPr>
            <a:xfrm>
              <a:off x="1663530" y="1437381"/>
              <a:ext cx="16565" cy="16570"/>
            </a:xfrm>
            <a:custGeom>
              <a:avLst/>
              <a:gdLst/>
              <a:ahLst/>
              <a:cxnLst/>
              <a:rect l="l" t="t" r="r" b="b"/>
              <a:pathLst>
                <a:path w="360" h="361" extrusionOk="0">
                  <a:moveTo>
                    <a:pt x="1" y="0"/>
                  </a:moveTo>
                  <a:lnTo>
                    <a:pt x="1" y="360"/>
                  </a:lnTo>
                  <a:lnTo>
                    <a:pt x="359" y="360"/>
                  </a:lnTo>
                  <a:lnTo>
                    <a:pt x="3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9"/>
            <p:cNvSpPr/>
            <p:nvPr/>
          </p:nvSpPr>
          <p:spPr>
            <a:xfrm>
              <a:off x="1696615" y="1437381"/>
              <a:ext cx="16841" cy="16570"/>
            </a:xfrm>
            <a:custGeom>
              <a:avLst/>
              <a:gdLst/>
              <a:ahLst/>
              <a:cxnLst/>
              <a:rect l="l" t="t" r="r" b="b"/>
              <a:pathLst>
                <a:path w="366" h="361" extrusionOk="0">
                  <a:moveTo>
                    <a:pt x="0" y="0"/>
                  </a:moveTo>
                  <a:lnTo>
                    <a:pt x="0" y="360"/>
                  </a:lnTo>
                  <a:lnTo>
                    <a:pt x="366" y="360"/>
                  </a:lnTo>
                  <a:lnTo>
                    <a:pt x="3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1705081" y="1504074"/>
              <a:ext cx="149779" cy="174328"/>
            </a:xfrm>
            <a:custGeom>
              <a:avLst/>
              <a:gdLst/>
              <a:ahLst/>
              <a:cxnLst/>
              <a:rect l="l" t="t" r="r" b="b"/>
              <a:pathLst>
                <a:path w="3255" h="3798" extrusionOk="0">
                  <a:moveTo>
                    <a:pt x="1613" y="396"/>
                  </a:moveTo>
                  <a:lnTo>
                    <a:pt x="2720" y="1116"/>
                  </a:lnTo>
                  <a:lnTo>
                    <a:pt x="1675" y="1744"/>
                  </a:lnTo>
                  <a:lnTo>
                    <a:pt x="1619" y="1778"/>
                  </a:lnTo>
                  <a:lnTo>
                    <a:pt x="1069" y="1435"/>
                  </a:lnTo>
                  <a:lnTo>
                    <a:pt x="513" y="1087"/>
                  </a:lnTo>
                  <a:lnTo>
                    <a:pt x="1613" y="396"/>
                  </a:lnTo>
                  <a:close/>
                  <a:moveTo>
                    <a:pt x="361" y="1412"/>
                  </a:moveTo>
                  <a:lnTo>
                    <a:pt x="1445" y="2093"/>
                  </a:lnTo>
                  <a:lnTo>
                    <a:pt x="1445" y="3294"/>
                  </a:lnTo>
                  <a:lnTo>
                    <a:pt x="361" y="2615"/>
                  </a:lnTo>
                  <a:lnTo>
                    <a:pt x="361" y="1412"/>
                  </a:lnTo>
                  <a:close/>
                  <a:moveTo>
                    <a:pt x="2889" y="1440"/>
                  </a:moveTo>
                  <a:lnTo>
                    <a:pt x="2889" y="2643"/>
                  </a:lnTo>
                  <a:lnTo>
                    <a:pt x="1805" y="3300"/>
                  </a:lnTo>
                  <a:lnTo>
                    <a:pt x="1805" y="2093"/>
                  </a:lnTo>
                  <a:lnTo>
                    <a:pt x="2889" y="1440"/>
                  </a:lnTo>
                  <a:close/>
                  <a:moveTo>
                    <a:pt x="1628" y="1"/>
                  </a:moveTo>
                  <a:cubicBezTo>
                    <a:pt x="1594" y="1"/>
                    <a:pt x="1561" y="11"/>
                    <a:pt x="1530" y="30"/>
                  </a:cubicBezTo>
                  <a:lnTo>
                    <a:pt x="86" y="935"/>
                  </a:lnTo>
                  <a:cubicBezTo>
                    <a:pt x="75" y="935"/>
                    <a:pt x="68" y="940"/>
                    <a:pt x="68" y="947"/>
                  </a:cubicBezTo>
                  <a:cubicBezTo>
                    <a:pt x="58" y="952"/>
                    <a:pt x="47" y="963"/>
                    <a:pt x="41" y="969"/>
                  </a:cubicBezTo>
                  <a:cubicBezTo>
                    <a:pt x="35" y="974"/>
                    <a:pt x="35" y="974"/>
                    <a:pt x="35" y="981"/>
                  </a:cubicBezTo>
                  <a:cubicBezTo>
                    <a:pt x="29" y="986"/>
                    <a:pt x="24" y="992"/>
                    <a:pt x="24" y="997"/>
                  </a:cubicBezTo>
                  <a:cubicBezTo>
                    <a:pt x="18" y="1008"/>
                    <a:pt x="13" y="1014"/>
                    <a:pt x="8" y="1025"/>
                  </a:cubicBezTo>
                  <a:cubicBezTo>
                    <a:pt x="8" y="1031"/>
                    <a:pt x="8" y="1036"/>
                    <a:pt x="1" y="1041"/>
                  </a:cubicBezTo>
                  <a:lnTo>
                    <a:pt x="1" y="1087"/>
                  </a:lnTo>
                  <a:lnTo>
                    <a:pt x="1" y="2716"/>
                  </a:lnTo>
                  <a:cubicBezTo>
                    <a:pt x="1" y="2778"/>
                    <a:pt x="29" y="2835"/>
                    <a:pt x="86" y="2868"/>
                  </a:cubicBezTo>
                  <a:lnTo>
                    <a:pt x="1530" y="3771"/>
                  </a:lnTo>
                  <a:lnTo>
                    <a:pt x="1535" y="3771"/>
                  </a:lnTo>
                  <a:lnTo>
                    <a:pt x="1535" y="3778"/>
                  </a:lnTo>
                  <a:cubicBezTo>
                    <a:pt x="1546" y="3778"/>
                    <a:pt x="1558" y="3784"/>
                    <a:pt x="1563" y="3784"/>
                  </a:cubicBezTo>
                  <a:cubicBezTo>
                    <a:pt x="1569" y="3789"/>
                    <a:pt x="1574" y="3789"/>
                    <a:pt x="1580" y="3789"/>
                  </a:cubicBezTo>
                  <a:cubicBezTo>
                    <a:pt x="1594" y="3794"/>
                    <a:pt x="1609" y="3797"/>
                    <a:pt x="1625" y="3797"/>
                  </a:cubicBezTo>
                  <a:cubicBezTo>
                    <a:pt x="1640" y="3797"/>
                    <a:pt x="1656" y="3794"/>
                    <a:pt x="1670" y="3789"/>
                  </a:cubicBezTo>
                  <a:cubicBezTo>
                    <a:pt x="1675" y="3789"/>
                    <a:pt x="1681" y="3789"/>
                    <a:pt x="1686" y="3784"/>
                  </a:cubicBezTo>
                  <a:cubicBezTo>
                    <a:pt x="1698" y="3784"/>
                    <a:pt x="1704" y="3778"/>
                    <a:pt x="1714" y="3778"/>
                  </a:cubicBezTo>
                  <a:lnTo>
                    <a:pt x="1714" y="3771"/>
                  </a:lnTo>
                  <a:lnTo>
                    <a:pt x="1720" y="3771"/>
                  </a:lnTo>
                  <a:lnTo>
                    <a:pt x="3164" y="2902"/>
                  </a:lnTo>
                  <a:cubicBezTo>
                    <a:pt x="3220" y="2868"/>
                    <a:pt x="3254" y="2812"/>
                    <a:pt x="3254" y="2744"/>
                  </a:cubicBezTo>
                  <a:lnTo>
                    <a:pt x="3254" y="1121"/>
                  </a:lnTo>
                  <a:cubicBezTo>
                    <a:pt x="3254" y="1116"/>
                    <a:pt x="3254" y="1109"/>
                    <a:pt x="3249" y="1103"/>
                  </a:cubicBezTo>
                  <a:lnTo>
                    <a:pt x="3249" y="1075"/>
                  </a:lnTo>
                  <a:cubicBezTo>
                    <a:pt x="3243" y="1070"/>
                    <a:pt x="3243" y="1064"/>
                    <a:pt x="3243" y="1059"/>
                  </a:cubicBezTo>
                  <a:cubicBezTo>
                    <a:pt x="3237" y="1048"/>
                    <a:pt x="3231" y="1036"/>
                    <a:pt x="3231" y="1031"/>
                  </a:cubicBezTo>
                  <a:cubicBezTo>
                    <a:pt x="3226" y="1025"/>
                    <a:pt x="3220" y="1020"/>
                    <a:pt x="3215" y="1014"/>
                  </a:cubicBezTo>
                  <a:cubicBezTo>
                    <a:pt x="3215" y="1008"/>
                    <a:pt x="3210" y="1002"/>
                    <a:pt x="3203" y="997"/>
                  </a:cubicBezTo>
                  <a:cubicBezTo>
                    <a:pt x="3197" y="992"/>
                    <a:pt x="3192" y="986"/>
                    <a:pt x="3181" y="981"/>
                  </a:cubicBezTo>
                  <a:cubicBezTo>
                    <a:pt x="3181" y="974"/>
                    <a:pt x="3176" y="969"/>
                    <a:pt x="3169" y="969"/>
                  </a:cubicBezTo>
                  <a:lnTo>
                    <a:pt x="1727" y="30"/>
                  </a:lnTo>
                  <a:cubicBezTo>
                    <a:pt x="1696" y="11"/>
                    <a:pt x="1662" y="1"/>
                    <a:pt x="1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9"/>
            <p:cNvSpPr/>
            <p:nvPr/>
          </p:nvSpPr>
          <p:spPr>
            <a:xfrm>
              <a:off x="1659619" y="1521470"/>
              <a:ext cx="40125" cy="30202"/>
            </a:xfrm>
            <a:custGeom>
              <a:avLst/>
              <a:gdLst/>
              <a:ahLst/>
              <a:cxnLst/>
              <a:rect l="l" t="t" r="r" b="b"/>
              <a:pathLst>
                <a:path w="872" h="658" extrusionOk="0">
                  <a:moveTo>
                    <a:pt x="153" y="0"/>
                  </a:moveTo>
                  <a:lnTo>
                    <a:pt x="1" y="332"/>
                  </a:lnTo>
                  <a:lnTo>
                    <a:pt x="726" y="657"/>
                  </a:lnTo>
                  <a:lnTo>
                    <a:pt x="872" y="332"/>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9"/>
            <p:cNvSpPr/>
            <p:nvPr/>
          </p:nvSpPr>
          <p:spPr>
            <a:xfrm>
              <a:off x="1659619" y="1630758"/>
              <a:ext cx="40125" cy="30248"/>
            </a:xfrm>
            <a:custGeom>
              <a:avLst/>
              <a:gdLst/>
              <a:ahLst/>
              <a:cxnLst/>
              <a:rect l="l" t="t" r="r" b="b"/>
              <a:pathLst>
                <a:path w="872" h="659" extrusionOk="0">
                  <a:moveTo>
                    <a:pt x="726" y="0"/>
                  </a:moveTo>
                  <a:lnTo>
                    <a:pt x="1" y="332"/>
                  </a:lnTo>
                  <a:lnTo>
                    <a:pt x="153" y="658"/>
                  </a:lnTo>
                  <a:lnTo>
                    <a:pt x="872" y="332"/>
                  </a:lnTo>
                  <a:lnTo>
                    <a:pt x="7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9"/>
            <p:cNvSpPr/>
            <p:nvPr/>
          </p:nvSpPr>
          <p:spPr>
            <a:xfrm>
              <a:off x="1859186" y="1524545"/>
              <a:ext cx="40401" cy="30202"/>
            </a:xfrm>
            <a:custGeom>
              <a:avLst/>
              <a:gdLst/>
              <a:ahLst/>
              <a:cxnLst/>
              <a:rect l="l" t="t" r="r" b="b"/>
              <a:pathLst>
                <a:path w="878" h="658" extrusionOk="0">
                  <a:moveTo>
                    <a:pt x="725" y="1"/>
                  </a:moveTo>
                  <a:lnTo>
                    <a:pt x="1" y="326"/>
                  </a:lnTo>
                  <a:lnTo>
                    <a:pt x="152" y="657"/>
                  </a:lnTo>
                  <a:lnTo>
                    <a:pt x="877" y="326"/>
                  </a:lnTo>
                  <a:lnTo>
                    <a:pt x="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9"/>
            <p:cNvSpPr/>
            <p:nvPr/>
          </p:nvSpPr>
          <p:spPr>
            <a:xfrm>
              <a:off x="1859186" y="1630758"/>
              <a:ext cx="40401" cy="30248"/>
            </a:xfrm>
            <a:custGeom>
              <a:avLst/>
              <a:gdLst/>
              <a:ahLst/>
              <a:cxnLst/>
              <a:rect l="l" t="t" r="r" b="b"/>
              <a:pathLst>
                <a:path w="878" h="659" extrusionOk="0">
                  <a:moveTo>
                    <a:pt x="152" y="0"/>
                  </a:moveTo>
                  <a:lnTo>
                    <a:pt x="1" y="332"/>
                  </a:lnTo>
                  <a:lnTo>
                    <a:pt x="725" y="658"/>
                  </a:lnTo>
                  <a:lnTo>
                    <a:pt x="877" y="332"/>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9"/>
            <p:cNvSpPr/>
            <p:nvPr/>
          </p:nvSpPr>
          <p:spPr>
            <a:xfrm>
              <a:off x="1771527" y="1462443"/>
              <a:ext cx="16611" cy="24786"/>
            </a:xfrm>
            <a:custGeom>
              <a:avLst/>
              <a:gdLst/>
              <a:ahLst/>
              <a:cxnLst/>
              <a:rect l="l" t="t" r="r" b="b"/>
              <a:pathLst>
                <a:path w="361" h="540" extrusionOk="0">
                  <a:moveTo>
                    <a:pt x="1" y="0"/>
                  </a:moveTo>
                  <a:lnTo>
                    <a:pt x="1" y="540"/>
                  </a:lnTo>
                  <a:lnTo>
                    <a:pt x="361" y="540"/>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9"/>
            <p:cNvSpPr/>
            <p:nvPr/>
          </p:nvSpPr>
          <p:spPr>
            <a:xfrm>
              <a:off x="1771527" y="1694742"/>
              <a:ext cx="16611" cy="24786"/>
            </a:xfrm>
            <a:custGeom>
              <a:avLst/>
              <a:gdLst/>
              <a:ahLst/>
              <a:cxnLst/>
              <a:rect l="l" t="t" r="r" b="b"/>
              <a:pathLst>
                <a:path w="361" h="540" extrusionOk="0">
                  <a:moveTo>
                    <a:pt x="1" y="0"/>
                  </a:moveTo>
                  <a:lnTo>
                    <a:pt x="1" y="540"/>
                  </a:lnTo>
                  <a:lnTo>
                    <a:pt x="361" y="540"/>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9"/>
          <p:cNvGrpSpPr/>
          <p:nvPr/>
        </p:nvGrpSpPr>
        <p:grpSpPr>
          <a:xfrm>
            <a:off x="2921662" y="4129601"/>
            <a:ext cx="390651" cy="389495"/>
            <a:chOff x="1530409" y="2934180"/>
            <a:chExt cx="499171" cy="497694"/>
          </a:xfrm>
        </p:grpSpPr>
        <p:sp>
          <p:nvSpPr>
            <p:cNvPr id="336" name="Google Shape;336;p49"/>
            <p:cNvSpPr/>
            <p:nvPr/>
          </p:nvSpPr>
          <p:spPr>
            <a:xfrm>
              <a:off x="1530408" y="2934180"/>
              <a:ext cx="499171" cy="497694"/>
            </a:xfrm>
            <a:custGeom>
              <a:avLst/>
              <a:gdLst/>
              <a:ahLst/>
              <a:cxnLst/>
              <a:rect l="l" t="t" r="r" b="b"/>
              <a:pathLst>
                <a:path w="10848" h="10843" extrusionOk="0">
                  <a:moveTo>
                    <a:pt x="5601" y="916"/>
                  </a:moveTo>
                  <a:cubicBezTo>
                    <a:pt x="7955" y="1017"/>
                    <a:pt x="9842" y="2893"/>
                    <a:pt x="9938" y="5241"/>
                  </a:cubicBezTo>
                  <a:lnTo>
                    <a:pt x="9690" y="5241"/>
                  </a:lnTo>
                  <a:cubicBezTo>
                    <a:pt x="8971" y="3791"/>
                    <a:pt x="7353" y="2899"/>
                    <a:pt x="5421" y="2899"/>
                  </a:cubicBezTo>
                  <a:cubicBezTo>
                    <a:pt x="3494" y="2899"/>
                    <a:pt x="1870" y="3791"/>
                    <a:pt x="1152" y="5241"/>
                  </a:cubicBezTo>
                  <a:lnTo>
                    <a:pt x="910" y="5241"/>
                  </a:lnTo>
                  <a:cubicBezTo>
                    <a:pt x="1006" y="2893"/>
                    <a:pt x="2887" y="1017"/>
                    <a:pt x="5241" y="916"/>
                  </a:cubicBezTo>
                  <a:lnTo>
                    <a:pt x="5241" y="1854"/>
                  </a:lnTo>
                  <a:lnTo>
                    <a:pt x="5601" y="1854"/>
                  </a:lnTo>
                  <a:lnTo>
                    <a:pt x="5601" y="916"/>
                  </a:lnTo>
                  <a:close/>
                  <a:moveTo>
                    <a:pt x="3781" y="3505"/>
                  </a:moveTo>
                  <a:cubicBezTo>
                    <a:pt x="3224" y="3983"/>
                    <a:pt x="2899" y="4685"/>
                    <a:pt x="2899" y="5421"/>
                  </a:cubicBezTo>
                  <a:cubicBezTo>
                    <a:pt x="2899" y="6157"/>
                    <a:pt x="3224" y="6858"/>
                    <a:pt x="3781" y="7337"/>
                  </a:cubicBezTo>
                  <a:cubicBezTo>
                    <a:pt x="2853" y="7050"/>
                    <a:pt x="2067" y="6432"/>
                    <a:pt x="1567" y="5601"/>
                  </a:cubicBezTo>
                  <a:lnTo>
                    <a:pt x="1854" y="5601"/>
                  </a:lnTo>
                  <a:lnTo>
                    <a:pt x="1854" y="5241"/>
                  </a:lnTo>
                  <a:lnTo>
                    <a:pt x="1567" y="5241"/>
                  </a:lnTo>
                  <a:cubicBezTo>
                    <a:pt x="2067" y="4410"/>
                    <a:pt x="2853" y="3791"/>
                    <a:pt x="3781" y="3505"/>
                  </a:cubicBezTo>
                  <a:close/>
                  <a:moveTo>
                    <a:pt x="7061" y="3505"/>
                  </a:moveTo>
                  <a:lnTo>
                    <a:pt x="7061" y="3505"/>
                  </a:lnTo>
                  <a:cubicBezTo>
                    <a:pt x="7988" y="3791"/>
                    <a:pt x="8774" y="4410"/>
                    <a:pt x="9275" y="5241"/>
                  </a:cubicBezTo>
                  <a:lnTo>
                    <a:pt x="8994" y="5241"/>
                  </a:lnTo>
                  <a:lnTo>
                    <a:pt x="8994" y="5601"/>
                  </a:lnTo>
                  <a:lnTo>
                    <a:pt x="9275" y="5601"/>
                  </a:lnTo>
                  <a:cubicBezTo>
                    <a:pt x="8774" y="6432"/>
                    <a:pt x="7988" y="7050"/>
                    <a:pt x="7061" y="7337"/>
                  </a:cubicBezTo>
                  <a:cubicBezTo>
                    <a:pt x="7623" y="6858"/>
                    <a:pt x="7943" y="6157"/>
                    <a:pt x="7943" y="5421"/>
                  </a:cubicBezTo>
                  <a:cubicBezTo>
                    <a:pt x="7943" y="4685"/>
                    <a:pt x="7623" y="3983"/>
                    <a:pt x="7061" y="3505"/>
                  </a:cubicBezTo>
                  <a:close/>
                  <a:moveTo>
                    <a:pt x="5421" y="3252"/>
                  </a:moveTo>
                  <a:cubicBezTo>
                    <a:pt x="6617" y="3252"/>
                    <a:pt x="7589" y="4224"/>
                    <a:pt x="7589" y="5421"/>
                  </a:cubicBezTo>
                  <a:cubicBezTo>
                    <a:pt x="7589" y="6623"/>
                    <a:pt x="6617" y="7595"/>
                    <a:pt x="5421" y="7595"/>
                  </a:cubicBezTo>
                  <a:cubicBezTo>
                    <a:pt x="4224" y="7589"/>
                    <a:pt x="3252" y="6623"/>
                    <a:pt x="3252" y="5421"/>
                  </a:cubicBezTo>
                  <a:cubicBezTo>
                    <a:pt x="3252" y="4224"/>
                    <a:pt x="4224" y="3252"/>
                    <a:pt x="5421" y="3252"/>
                  </a:cubicBezTo>
                  <a:close/>
                  <a:moveTo>
                    <a:pt x="9938" y="5601"/>
                  </a:moveTo>
                  <a:cubicBezTo>
                    <a:pt x="9842" y="7949"/>
                    <a:pt x="7955" y="9824"/>
                    <a:pt x="5601" y="9926"/>
                  </a:cubicBezTo>
                  <a:lnTo>
                    <a:pt x="5601" y="8994"/>
                  </a:lnTo>
                  <a:lnTo>
                    <a:pt x="5241" y="8994"/>
                  </a:lnTo>
                  <a:lnTo>
                    <a:pt x="5241" y="9926"/>
                  </a:lnTo>
                  <a:cubicBezTo>
                    <a:pt x="2887" y="9831"/>
                    <a:pt x="1006" y="7949"/>
                    <a:pt x="910" y="5601"/>
                  </a:cubicBezTo>
                  <a:lnTo>
                    <a:pt x="1152" y="5601"/>
                  </a:lnTo>
                  <a:cubicBezTo>
                    <a:pt x="1870" y="7050"/>
                    <a:pt x="3494" y="7944"/>
                    <a:pt x="5421" y="7944"/>
                  </a:cubicBezTo>
                  <a:cubicBezTo>
                    <a:pt x="7353" y="7944"/>
                    <a:pt x="8971" y="7050"/>
                    <a:pt x="9690" y="5601"/>
                  </a:cubicBezTo>
                  <a:close/>
                  <a:moveTo>
                    <a:pt x="5241" y="0"/>
                  </a:moveTo>
                  <a:lnTo>
                    <a:pt x="5241" y="545"/>
                  </a:lnTo>
                  <a:cubicBezTo>
                    <a:pt x="2691" y="641"/>
                    <a:pt x="646" y="2691"/>
                    <a:pt x="545" y="5241"/>
                  </a:cubicBezTo>
                  <a:lnTo>
                    <a:pt x="0" y="5241"/>
                  </a:lnTo>
                  <a:lnTo>
                    <a:pt x="0" y="5601"/>
                  </a:lnTo>
                  <a:lnTo>
                    <a:pt x="545" y="5601"/>
                  </a:lnTo>
                  <a:cubicBezTo>
                    <a:pt x="646" y="8157"/>
                    <a:pt x="2691" y="10202"/>
                    <a:pt x="5241" y="10296"/>
                  </a:cubicBezTo>
                  <a:lnTo>
                    <a:pt x="5241" y="10842"/>
                  </a:lnTo>
                  <a:lnTo>
                    <a:pt x="5601" y="10842"/>
                  </a:lnTo>
                  <a:lnTo>
                    <a:pt x="5601" y="10296"/>
                  </a:lnTo>
                  <a:cubicBezTo>
                    <a:pt x="8157" y="10202"/>
                    <a:pt x="10201" y="8157"/>
                    <a:pt x="10296" y="5601"/>
                  </a:cubicBezTo>
                  <a:lnTo>
                    <a:pt x="10848" y="5601"/>
                  </a:lnTo>
                  <a:lnTo>
                    <a:pt x="10848" y="5241"/>
                  </a:lnTo>
                  <a:lnTo>
                    <a:pt x="10296" y="5241"/>
                  </a:lnTo>
                  <a:cubicBezTo>
                    <a:pt x="10201" y="2691"/>
                    <a:pt x="8157" y="641"/>
                    <a:pt x="5601" y="545"/>
                  </a:cubicBezTo>
                  <a:lnTo>
                    <a:pt x="5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9"/>
            <p:cNvSpPr/>
            <p:nvPr/>
          </p:nvSpPr>
          <p:spPr>
            <a:xfrm>
              <a:off x="1729930" y="3133248"/>
              <a:ext cx="99853" cy="99557"/>
            </a:xfrm>
            <a:custGeom>
              <a:avLst/>
              <a:gdLst/>
              <a:ahLst/>
              <a:cxnLst/>
              <a:rect l="l" t="t" r="r" b="b"/>
              <a:pathLst>
                <a:path w="2170" h="2169" extrusionOk="0">
                  <a:moveTo>
                    <a:pt x="1085" y="364"/>
                  </a:moveTo>
                  <a:cubicBezTo>
                    <a:pt x="1483" y="364"/>
                    <a:pt x="1809" y="685"/>
                    <a:pt x="1809" y="1084"/>
                  </a:cubicBezTo>
                  <a:cubicBezTo>
                    <a:pt x="1809" y="1483"/>
                    <a:pt x="1483" y="1808"/>
                    <a:pt x="1085" y="1808"/>
                  </a:cubicBezTo>
                  <a:cubicBezTo>
                    <a:pt x="686" y="1808"/>
                    <a:pt x="366" y="1483"/>
                    <a:pt x="366" y="1084"/>
                  </a:cubicBezTo>
                  <a:cubicBezTo>
                    <a:pt x="366" y="685"/>
                    <a:pt x="686" y="364"/>
                    <a:pt x="1085" y="364"/>
                  </a:cubicBezTo>
                  <a:close/>
                  <a:moveTo>
                    <a:pt x="1085" y="0"/>
                  </a:moveTo>
                  <a:cubicBezTo>
                    <a:pt x="490" y="0"/>
                    <a:pt x="0" y="488"/>
                    <a:pt x="0" y="1084"/>
                  </a:cubicBezTo>
                  <a:cubicBezTo>
                    <a:pt x="0" y="1686"/>
                    <a:pt x="490" y="2168"/>
                    <a:pt x="1085" y="2168"/>
                  </a:cubicBezTo>
                  <a:cubicBezTo>
                    <a:pt x="1685" y="2168"/>
                    <a:pt x="2169" y="1686"/>
                    <a:pt x="2169" y="1084"/>
                  </a:cubicBezTo>
                  <a:cubicBezTo>
                    <a:pt x="2169" y="488"/>
                    <a:pt x="1685" y="0"/>
                    <a:pt x="1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9"/>
            <p:cNvSpPr/>
            <p:nvPr/>
          </p:nvSpPr>
          <p:spPr>
            <a:xfrm>
              <a:off x="1733565" y="3104836"/>
              <a:ext cx="24066" cy="22996"/>
            </a:xfrm>
            <a:custGeom>
              <a:avLst/>
              <a:gdLst/>
              <a:ahLst/>
              <a:cxnLst/>
              <a:rect l="l" t="t" r="r" b="b"/>
              <a:pathLst>
                <a:path w="523" h="501" extrusionOk="0">
                  <a:moveTo>
                    <a:pt x="405" y="1"/>
                  </a:moveTo>
                  <a:cubicBezTo>
                    <a:pt x="265" y="52"/>
                    <a:pt x="130" y="119"/>
                    <a:pt x="1" y="203"/>
                  </a:cubicBezTo>
                  <a:lnTo>
                    <a:pt x="203" y="501"/>
                  </a:lnTo>
                  <a:cubicBezTo>
                    <a:pt x="304" y="433"/>
                    <a:pt x="411" y="383"/>
                    <a:pt x="522" y="34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a:off x="1696615" y="3127786"/>
              <a:ext cx="33637" cy="55264"/>
            </a:xfrm>
            <a:custGeom>
              <a:avLst/>
              <a:gdLst/>
              <a:ahLst/>
              <a:cxnLst/>
              <a:rect l="l" t="t" r="r" b="b"/>
              <a:pathLst>
                <a:path w="731" h="1204" extrusionOk="0">
                  <a:moveTo>
                    <a:pt x="461" y="1"/>
                  </a:moveTo>
                  <a:cubicBezTo>
                    <a:pt x="169" y="332"/>
                    <a:pt x="0" y="760"/>
                    <a:pt x="0" y="1203"/>
                  </a:cubicBezTo>
                  <a:lnTo>
                    <a:pt x="366" y="1203"/>
                  </a:lnTo>
                  <a:cubicBezTo>
                    <a:pt x="366" y="849"/>
                    <a:pt x="495" y="506"/>
                    <a:pt x="731" y="237"/>
                  </a:cubicBez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9"/>
            <p:cNvSpPr/>
            <p:nvPr/>
          </p:nvSpPr>
          <p:spPr>
            <a:xfrm>
              <a:off x="1530409" y="2934180"/>
              <a:ext cx="108043" cy="107819"/>
            </a:xfrm>
            <a:custGeom>
              <a:avLst/>
              <a:gdLst/>
              <a:ahLst/>
              <a:cxnLst/>
              <a:rect l="l" t="t" r="r" b="b"/>
              <a:pathLst>
                <a:path w="2348" h="2349" extrusionOk="0">
                  <a:moveTo>
                    <a:pt x="180" y="0"/>
                  </a:moveTo>
                  <a:cubicBezTo>
                    <a:pt x="79" y="0"/>
                    <a:pt x="0" y="78"/>
                    <a:pt x="0" y="180"/>
                  </a:cubicBezTo>
                  <a:lnTo>
                    <a:pt x="0" y="2349"/>
                  </a:lnTo>
                  <a:lnTo>
                    <a:pt x="359" y="2349"/>
                  </a:lnTo>
                  <a:lnTo>
                    <a:pt x="359" y="360"/>
                  </a:lnTo>
                  <a:lnTo>
                    <a:pt x="2348" y="360"/>
                  </a:lnTo>
                  <a:lnTo>
                    <a:pt x="23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9"/>
            <p:cNvSpPr/>
            <p:nvPr/>
          </p:nvSpPr>
          <p:spPr>
            <a:xfrm>
              <a:off x="1921214" y="2934180"/>
              <a:ext cx="108365" cy="107819"/>
            </a:xfrm>
            <a:custGeom>
              <a:avLst/>
              <a:gdLst/>
              <a:ahLst/>
              <a:cxnLst/>
              <a:rect l="l" t="t" r="r" b="b"/>
              <a:pathLst>
                <a:path w="2355" h="2349" extrusionOk="0">
                  <a:moveTo>
                    <a:pt x="1" y="0"/>
                  </a:moveTo>
                  <a:lnTo>
                    <a:pt x="1" y="360"/>
                  </a:lnTo>
                  <a:lnTo>
                    <a:pt x="1990" y="360"/>
                  </a:lnTo>
                  <a:lnTo>
                    <a:pt x="1990" y="2349"/>
                  </a:lnTo>
                  <a:lnTo>
                    <a:pt x="2355" y="2349"/>
                  </a:lnTo>
                  <a:lnTo>
                    <a:pt x="2355" y="180"/>
                  </a:lnTo>
                  <a:cubicBezTo>
                    <a:pt x="2355" y="78"/>
                    <a:pt x="2270" y="0"/>
                    <a:pt x="2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9"/>
            <p:cNvSpPr/>
            <p:nvPr/>
          </p:nvSpPr>
          <p:spPr>
            <a:xfrm>
              <a:off x="1921214" y="3324009"/>
              <a:ext cx="108365" cy="107865"/>
            </a:xfrm>
            <a:custGeom>
              <a:avLst/>
              <a:gdLst/>
              <a:ahLst/>
              <a:cxnLst/>
              <a:rect l="l" t="t" r="r" b="b"/>
              <a:pathLst>
                <a:path w="2355" h="2350" extrusionOk="0">
                  <a:moveTo>
                    <a:pt x="1990" y="1"/>
                  </a:moveTo>
                  <a:lnTo>
                    <a:pt x="1990" y="1989"/>
                  </a:lnTo>
                  <a:lnTo>
                    <a:pt x="1" y="1989"/>
                  </a:lnTo>
                  <a:lnTo>
                    <a:pt x="1" y="2349"/>
                  </a:lnTo>
                  <a:lnTo>
                    <a:pt x="2169" y="2349"/>
                  </a:lnTo>
                  <a:cubicBezTo>
                    <a:pt x="2270" y="2349"/>
                    <a:pt x="2355" y="2270"/>
                    <a:pt x="2355" y="2169"/>
                  </a:cubicBezTo>
                  <a:lnTo>
                    <a:pt x="23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9"/>
            <p:cNvSpPr/>
            <p:nvPr/>
          </p:nvSpPr>
          <p:spPr>
            <a:xfrm>
              <a:off x="1530409" y="3324009"/>
              <a:ext cx="108043" cy="107865"/>
            </a:xfrm>
            <a:custGeom>
              <a:avLst/>
              <a:gdLst/>
              <a:ahLst/>
              <a:cxnLst/>
              <a:rect l="l" t="t" r="r" b="b"/>
              <a:pathLst>
                <a:path w="2348" h="2350" extrusionOk="0">
                  <a:moveTo>
                    <a:pt x="0" y="1"/>
                  </a:moveTo>
                  <a:lnTo>
                    <a:pt x="0" y="2169"/>
                  </a:lnTo>
                  <a:cubicBezTo>
                    <a:pt x="0" y="2270"/>
                    <a:pt x="79" y="2349"/>
                    <a:pt x="180" y="2349"/>
                  </a:cubicBezTo>
                  <a:lnTo>
                    <a:pt x="2348" y="2349"/>
                  </a:lnTo>
                  <a:lnTo>
                    <a:pt x="2348" y="1989"/>
                  </a:lnTo>
                  <a:lnTo>
                    <a:pt x="359" y="1989"/>
                  </a:lnTo>
                  <a:lnTo>
                    <a:pt x="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49"/>
          <p:cNvGrpSpPr/>
          <p:nvPr/>
        </p:nvGrpSpPr>
        <p:grpSpPr>
          <a:xfrm>
            <a:off x="5831331" y="4142404"/>
            <a:ext cx="391263" cy="363883"/>
            <a:chOff x="1530409" y="3715123"/>
            <a:chExt cx="499953" cy="464967"/>
          </a:xfrm>
        </p:grpSpPr>
        <p:sp>
          <p:nvSpPr>
            <p:cNvPr id="345" name="Google Shape;345;p49"/>
            <p:cNvSpPr/>
            <p:nvPr/>
          </p:nvSpPr>
          <p:spPr>
            <a:xfrm>
              <a:off x="1530408" y="3798477"/>
              <a:ext cx="499171" cy="381613"/>
            </a:xfrm>
            <a:custGeom>
              <a:avLst/>
              <a:gdLst/>
              <a:ahLst/>
              <a:cxnLst/>
              <a:rect l="l" t="t" r="r" b="b"/>
              <a:pathLst>
                <a:path w="10848" h="8314" extrusionOk="0">
                  <a:moveTo>
                    <a:pt x="4702" y="359"/>
                  </a:moveTo>
                  <a:cubicBezTo>
                    <a:pt x="4999" y="359"/>
                    <a:pt x="5241" y="607"/>
                    <a:pt x="5241" y="904"/>
                  </a:cubicBezTo>
                  <a:lnTo>
                    <a:pt x="5241" y="6690"/>
                  </a:lnTo>
                  <a:cubicBezTo>
                    <a:pt x="5084" y="6573"/>
                    <a:pt x="4893" y="6505"/>
                    <a:pt x="4702" y="6505"/>
                  </a:cubicBezTo>
                  <a:lnTo>
                    <a:pt x="1264" y="6505"/>
                  </a:lnTo>
                  <a:cubicBezTo>
                    <a:pt x="1163" y="6505"/>
                    <a:pt x="1084" y="6426"/>
                    <a:pt x="1084" y="6325"/>
                  </a:cubicBezTo>
                  <a:lnTo>
                    <a:pt x="1084" y="545"/>
                  </a:lnTo>
                  <a:cubicBezTo>
                    <a:pt x="1084" y="444"/>
                    <a:pt x="1163" y="359"/>
                    <a:pt x="1264" y="359"/>
                  </a:cubicBezTo>
                  <a:close/>
                  <a:moveTo>
                    <a:pt x="1084" y="6836"/>
                  </a:moveTo>
                  <a:cubicBezTo>
                    <a:pt x="1141" y="6859"/>
                    <a:pt x="1202" y="6869"/>
                    <a:pt x="1264" y="6869"/>
                  </a:cubicBezTo>
                  <a:lnTo>
                    <a:pt x="4646" y="6869"/>
                  </a:lnTo>
                  <a:cubicBezTo>
                    <a:pt x="4943" y="6869"/>
                    <a:pt x="5253" y="7112"/>
                    <a:pt x="5241" y="7409"/>
                  </a:cubicBezTo>
                  <a:lnTo>
                    <a:pt x="5241" y="7415"/>
                  </a:lnTo>
                  <a:cubicBezTo>
                    <a:pt x="5090" y="7297"/>
                    <a:pt x="4898" y="7229"/>
                    <a:pt x="4702" y="7229"/>
                  </a:cubicBezTo>
                  <a:lnTo>
                    <a:pt x="1264" y="7229"/>
                  </a:lnTo>
                  <a:cubicBezTo>
                    <a:pt x="1163" y="7229"/>
                    <a:pt x="1084" y="7151"/>
                    <a:pt x="1084" y="7050"/>
                  </a:cubicBezTo>
                  <a:lnTo>
                    <a:pt x="1084" y="6836"/>
                  </a:lnTo>
                  <a:close/>
                  <a:moveTo>
                    <a:pt x="9763" y="6836"/>
                  </a:moveTo>
                  <a:lnTo>
                    <a:pt x="9763" y="7050"/>
                  </a:lnTo>
                  <a:cubicBezTo>
                    <a:pt x="9763" y="7151"/>
                    <a:pt x="9679" y="7229"/>
                    <a:pt x="9578" y="7229"/>
                  </a:cubicBezTo>
                  <a:lnTo>
                    <a:pt x="6145" y="7229"/>
                  </a:lnTo>
                  <a:cubicBezTo>
                    <a:pt x="5949" y="7229"/>
                    <a:pt x="5759" y="7297"/>
                    <a:pt x="5601" y="7415"/>
                  </a:cubicBezTo>
                  <a:lnTo>
                    <a:pt x="5601" y="7409"/>
                  </a:lnTo>
                  <a:cubicBezTo>
                    <a:pt x="5595" y="7112"/>
                    <a:pt x="5899" y="6869"/>
                    <a:pt x="6202" y="6869"/>
                  </a:cubicBezTo>
                  <a:lnTo>
                    <a:pt x="9578" y="6869"/>
                  </a:lnTo>
                  <a:cubicBezTo>
                    <a:pt x="9640" y="6869"/>
                    <a:pt x="9702" y="6859"/>
                    <a:pt x="9763" y="6836"/>
                  </a:cubicBezTo>
                  <a:close/>
                  <a:moveTo>
                    <a:pt x="5427" y="7584"/>
                  </a:moveTo>
                  <a:cubicBezTo>
                    <a:pt x="5427" y="7584"/>
                    <a:pt x="5427" y="7589"/>
                    <a:pt x="5421" y="7589"/>
                  </a:cubicBezTo>
                  <a:cubicBezTo>
                    <a:pt x="5421" y="7589"/>
                    <a:pt x="5421" y="7584"/>
                    <a:pt x="5415" y="7584"/>
                  </a:cubicBezTo>
                  <a:close/>
                  <a:moveTo>
                    <a:pt x="724" y="1443"/>
                  </a:moveTo>
                  <a:lnTo>
                    <a:pt x="724" y="7050"/>
                  </a:lnTo>
                  <a:cubicBezTo>
                    <a:pt x="724" y="7348"/>
                    <a:pt x="966" y="7589"/>
                    <a:pt x="1264" y="7589"/>
                  </a:cubicBezTo>
                  <a:lnTo>
                    <a:pt x="4702" y="7589"/>
                  </a:lnTo>
                  <a:cubicBezTo>
                    <a:pt x="4927" y="7595"/>
                    <a:pt x="5134" y="7735"/>
                    <a:pt x="5207" y="7955"/>
                  </a:cubicBezTo>
                  <a:lnTo>
                    <a:pt x="540" y="7955"/>
                  </a:lnTo>
                  <a:cubicBezTo>
                    <a:pt x="444" y="7955"/>
                    <a:pt x="359" y="7870"/>
                    <a:pt x="359" y="7774"/>
                  </a:cubicBezTo>
                  <a:lnTo>
                    <a:pt x="359" y="1629"/>
                  </a:lnTo>
                  <a:cubicBezTo>
                    <a:pt x="359" y="1528"/>
                    <a:pt x="444" y="1443"/>
                    <a:pt x="540" y="1443"/>
                  </a:cubicBezTo>
                  <a:close/>
                  <a:moveTo>
                    <a:pt x="10302" y="1443"/>
                  </a:moveTo>
                  <a:cubicBezTo>
                    <a:pt x="10403" y="1443"/>
                    <a:pt x="10483" y="1528"/>
                    <a:pt x="10483" y="1629"/>
                  </a:cubicBezTo>
                  <a:lnTo>
                    <a:pt x="10483" y="7774"/>
                  </a:lnTo>
                  <a:cubicBezTo>
                    <a:pt x="10483" y="7870"/>
                    <a:pt x="10403" y="7955"/>
                    <a:pt x="10302" y="7955"/>
                  </a:cubicBezTo>
                  <a:lnTo>
                    <a:pt x="5634" y="7955"/>
                  </a:lnTo>
                  <a:cubicBezTo>
                    <a:pt x="5713" y="7735"/>
                    <a:pt x="5915" y="7595"/>
                    <a:pt x="6145" y="7589"/>
                  </a:cubicBezTo>
                  <a:lnTo>
                    <a:pt x="9578" y="7589"/>
                  </a:lnTo>
                  <a:cubicBezTo>
                    <a:pt x="9881" y="7589"/>
                    <a:pt x="10123" y="7348"/>
                    <a:pt x="10123" y="7050"/>
                  </a:cubicBezTo>
                  <a:lnTo>
                    <a:pt x="10123" y="1443"/>
                  </a:lnTo>
                  <a:close/>
                  <a:moveTo>
                    <a:pt x="1264" y="0"/>
                  </a:moveTo>
                  <a:cubicBezTo>
                    <a:pt x="966" y="0"/>
                    <a:pt x="724" y="242"/>
                    <a:pt x="724" y="545"/>
                  </a:cubicBezTo>
                  <a:lnTo>
                    <a:pt x="724" y="1084"/>
                  </a:lnTo>
                  <a:lnTo>
                    <a:pt x="540" y="1084"/>
                  </a:lnTo>
                  <a:cubicBezTo>
                    <a:pt x="242" y="1084"/>
                    <a:pt x="0" y="1326"/>
                    <a:pt x="0" y="1629"/>
                  </a:cubicBezTo>
                  <a:lnTo>
                    <a:pt x="0" y="7774"/>
                  </a:lnTo>
                  <a:cubicBezTo>
                    <a:pt x="0" y="8072"/>
                    <a:pt x="242" y="8313"/>
                    <a:pt x="540" y="8313"/>
                  </a:cubicBezTo>
                  <a:lnTo>
                    <a:pt x="10302" y="8313"/>
                  </a:lnTo>
                  <a:cubicBezTo>
                    <a:pt x="10600" y="8313"/>
                    <a:pt x="10848" y="8072"/>
                    <a:pt x="10848" y="7774"/>
                  </a:cubicBezTo>
                  <a:lnTo>
                    <a:pt x="10848" y="1629"/>
                  </a:lnTo>
                  <a:cubicBezTo>
                    <a:pt x="10848" y="1326"/>
                    <a:pt x="10600" y="1084"/>
                    <a:pt x="10302" y="1084"/>
                  </a:cubicBezTo>
                  <a:lnTo>
                    <a:pt x="10123" y="1084"/>
                  </a:lnTo>
                  <a:lnTo>
                    <a:pt x="10123" y="724"/>
                  </a:lnTo>
                  <a:lnTo>
                    <a:pt x="9763" y="724"/>
                  </a:lnTo>
                  <a:lnTo>
                    <a:pt x="9763" y="6325"/>
                  </a:lnTo>
                  <a:cubicBezTo>
                    <a:pt x="9763" y="6426"/>
                    <a:pt x="9679" y="6505"/>
                    <a:pt x="9578" y="6505"/>
                  </a:cubicBezTo>
                  <a:lnTo>
                    <a:pt x="6145" y="6505"/>
                  </a:lnTo>
                  <a:cubicBezTo>
                    <a:pt x="5949" y="6505"/>
                    <a:pt x="5759" y="6573"/>
                    <a:pt x="5601" y="6690"/>
                  </a:cubicBezTo>
                  <a:lnTo>
                    <a:pt x="5601" y="904"/>
                  </a:lnTo>
                  <a:cubicBezTo>
                    <a:pt x="5601" y="607"/>
                    <a:pt x="5847" y="359"/>
                    <a:pt x="6145" y="359"/>
                  </a:cubicBezTo>
                  <a:lnTo>
                    <a:pt x="7229" y="359"/>
                  </a:lnTo>
                  <a:lnTo>
                    <a:pt x="7229" y="0"/>
                  </a:lnTo>
                  <a:lnTo>
                    <a:pt x="6145" y="0"/>
                  </a:lnTo>
                  <a:cubicBezTo>
                    <a:pt x="5860" y="0"/>
                    <a:pt x="5590" y="135"/>
                    <a:pt x="5421" y="364"/>
                  </a:cubicBezTo>
                  <a:cubicBezTo>
                    <a:pt x="5253" y="135"/>
                    <a:pt x="4983" y="0"/>
                    <a:pt x="4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9"/>
            <p:cNvSpPr/>
            <p:nvPr/>
          </p:nvSpPr>
          <p:spPr>
            <a:xfrm>
              <a:off x="1595290" y="3848187"/>
              <a:ext cx="160040" cy="207652"/>
            </a:xfrm>
            <a:custGeom>
              <a:avLst/>
              <a:gdLst/>
              <a:ahLst/>
              <a:cxnLst/>
              <a:rect l="l" t="t" r="r" b="b"/>
              <a:pathLst>
                <a:path w="3478" h="4524" extrusionOk="0">
                  <a:moveTo>
                    <a:pt x="1484" y="354"/>
                  </a:moveTo>
                  <a:cubicBezTo>
                    <a:pt x="1899" y="354"/>
                    <a:pt x="2280" y="596"/>
                    <a:pt x="2461" y="979"/>
                  </a:cubicBezTo>
                  <a:cubicBezTo>
                    <a:pt x="2640" y="1355"/>
                    <a:pt x="2584" y="1804"/>
                    <a:pt x="2319" y="2130"/>
                  </a:cubicBezTo>
                  <a:lnTo>
                    <a:pt x="2000" y="1534"/>
                  </a:lnTo>
                  <a:cubicBezTo>
                    <a:pt x="1966" y="1479"/>
                    <a:pt x="1910" y="1451"/>
                    <a:pt x="1842" y="1451"/>
                  </a:cubicBezTo>
                  <a:cubicBezTo>
                    <a:pt x="1780" y="1451"/>
                    <a:pt x="1720" y="1479"/>
                    <a:pt x="1686" y="1534"/>
                  </a:cubicBezTo>
                  <a:lnTo>
                    <a:pt x="1180" y="2478"/>
                  </a:lnTo>
                  <a:cubicBezTo>
                    <a:pt x="663" y="2327"/>
                    <a:pt x="338" y="1821"/>
                    <a:pt x="410" y="1287"/>
                  </a:cubicBezTo>
                  <a:cubicBezTo>
                    <a:pt x="489" y="754"/>
                    <a:pt x="944" y="354"/>
                    <a:pt x="1484" y="354"/>
                  </a:cubicBezTo>
                  <a:close/>
                  <a:moveTo>
                    <a:pt x="1842" y="2006"/>
                  </a:moveTo>
                  <a:lnTo>
                    <a:pt x="2039" y="2371"/>
                  </a:lnTo>
                  <a:cubicBezTo>
                    <a:pt x="1893" y="2456"/>
                    <a:pt x="1736" y="2506"/>
                    <a:pt x="1567" y="2517"/>
                  </a:cubicBezTo>
                  <a:lnTo>
                    <a:pt x="1842" y="2006"/>
                  </a:lnTo>
                  <a:close/>
                  <a:moveTo>
                    <a:pt x="2208" y="2698"/>
                  </a:moveTo>
                  <a:lnTo>
                    <a:pt x="2988" y="4158"/>
                  </a:lnTo>
                  <a:lnTo>
                    <a:pt x="696" y="4158"/>
                  </a:lnTo>
                  <a:lnTo>
                    <a:pt x="1376" y="2888"/>
                  </a:lnTo>
                  <a:cubicBezTo>
                    <a:pt x="1409" y="2888"/>
                    <a:pt x="1443" y="2894"/>
                    <a:pt x="1484" y="2894"/>
                  </a:cubicBezTo>
                  <a:cubicBezTo>
                    <a:pt x="1736" y="2894"/>
                    <a:pt x="1989" y="2827"/>
                    <a:pt x="2208" y="2698"/>
                  </a:cubicBezTo>
                  <a:close/>
                  <a:moveTo>
                    <a:pt x="1479" y="0"/>
                  </a:moveTo>
                  <a:cubicBezTo>
                    <a:pt x="1374" y="0"/>
                    <a:pt x="1268" y="11"/>
                    <a:pt x="1163" y="35"/>
                  </a:cubicBezTo>
                  <a:cubicBezTo>
                    <a:pt x="533" y="181"/>
                    <a:pt x="73" y="720"/>
                    <a:pt x="40" y="1366"/>
                  </a:cubicBezTo>
                  <a:cubicBezTo>
                    <a:pt x="1" y="2011"/>
                    <a:pt x="398" y="2602"/>
                    <a:pt x="1005" y="2810"/>
                  </a:cubicBezTo>
                  <a:lnTo>
                    <a:pt x="237" y="4253"/>
                  </a:lnTo>
                  <a:cubicBezTo>
                    <a:pt x="208" y="4310"/>
                    <a:pt x="208" y="4377"/>
                    <a:pt x="242" y="4433"/>
                  </a:cubicBezTo>
                  <a:cubicBezTo>
                    <a:pt x="276" y="4489"/>
                    <a:pt x="331" y="4523"/>
                    <a:pt x="398" y="4523"/>
                  </a:cubicBezTo>
                  <a:lnTo>
                    <a:pt x="3292" y="4523"/>
                  </a:lnTo>
                  <a:cubicBezTo>
                    <a:pt x="3354" y="4523"/>
                    <a:pt x="3410" y="4489"/>
                    <a:pt x="3444" y="4433"/>
                  </a:cubicBezTo>
                  <a:cubicBezTo>
                    <a:pt x="3478" y="4377"/>
                    <a:pt x="3478" y="4310"/>
                    <a:pt x="3449" y="4253"/>
                  </a:cubicBezTo>
                  <a:lnTo>
                    <a:pt x="2500" y="2473"/>
                  </a:lnTo>
                  <a:cubicBezTo>
                    <a:pt x="2960" y="2018"/>
                    <a:pt x="3061" y="1316"/>
                    <a:pt x="2747" y="748"/>
                  </a:cubicBezTo>
                  <a:cubicBezTo>
                    <a:pt x="2490" y="280"/>
                    <a:pt x="1999" y="0"/>
                    <a:pt x="1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9"/>
            <p:cNvSpPr/>
            <p:nvPr/>
          </p:nvSpPr>
          <p:spPr>
            <a:xfrm>
              <a:off x="1807235" y="3715123"/>
              <a:ext cx="223127" cy="221559"/>
            </a:xfrm>
            <a:custGeom>
              <a:avLst/>
              <a:gdLst/>
              <a:ahLst/>
              <a:cxnLst/>
              <a:rect l="l" t="t" r="r" b="b"/>
              <a:pathLst>
                <a:path w="4849" h="4827" extrusionOk="0">
                  <a:moveTo>
                    <a:pt x="3927" y="440"/>
                  </a:moveTo>
                  <a:lnTo>
                    <a:pt x="4394" y="906"/>
                  </a:lnTo>
                  <a:lnTo>
                    <a:pt x="4197" y="1102"/>
                  </a:lnTo>
                  <a:lnTo>
                    <a:pt x="3730" y="637"/>
                  </a:lnTo>
                  <a:lnTo>
                    <a:pt x="3927" y="440"/>
                  </a:lnTo>
                  <a:close/>
                  <a:moveTo>
                    <a:pt x="3472" y="889"/>
                  </a:moveTo>
                  <a:lnTo>
                    <a:pt x="3938" y="1355"/>
                  </a:lnTo>
                  <a:lnTo>
                    <a:pt x="2843" y="2457"/>
                  </a:lnTo>
                  <a:lnTo>
                    <a:pt x="2371" y="1990"/>
                  </a:lnTo>
                  <a:lnTo>
                    <a:pt x="3472" y="889"/>
                  </a:lnTo>
                  <a:close/>
                  <a:moveTo>
                    <a:pt x="2118" y="2242"/>
                  </a:moveTo>
                  <a:lnTo>
                    <a:pt x="2584" y="2714"/>
                  </a:lnTo>
                  <a:lnTo>
                    <a:pt x="1394" y="3906"/>
                  </a:lnTo>
                  <a:lnTo>
                    <a:pt x="928" y="3434"/>
                  </a:lnTo>
                  <a:lnTo>
                    <a:pt x="2118" y="2242"/>
                  </a:lnTo>
                  <a:close/>
                  <a:moveTo>
                    <a:pt x="781" y="3798"/>
                  </a:moveTo>
                  <a:lnTo>
                    <a:pt x="1029" y="4046"/>
                  </a:lnTo>
                  <a:lnTo>
                    <a:pt x="720" y="4108"/>
                  </a:lnTo>
                  <a:lnTo>
                    <a:pt x="781" y="3798"/>
                  </a:lnTo>
                  <a:close/>
                  <a:moveTo>
                    <a:pt x="3023" y="1"/>
                  </a:moveTo>
                  <a:cubicBezTo>
                    <a:pt x="2976" y="1"/>
                    <a:pt x="2930" y="18"/>
                    <a:pt x="2893" y="52"/>
                  </a:cubicBezTo>
                  <a:lnTo>
                    <a:pt x="1630" y="1322"/>
                  </a:lnTo>
                  <a:lnTo>
                    <a:pt x="1882" y="1574"/>
                  </a:lnTo>
                  <a:lnTo>
                    <a:pt x="3023" y="440"/>
                  </a:lnTo>
                  <a:lnTo>
                    <a:pt x="3219" y="637"/>
                  </a:lnTo>
                  <a:lnTo>
                    <a:pt x="545" y="3310"/>
                  </a:lnTo>
                  <a:cubicBezTo>
                    <a:pt x="518" y="3333"/>
                    <a:pt x="500" y="3367"/>
                    <a:pt x="495" y="3400"/>
                  </a:cubicBezTo>
                  <a:lnTo>
                    <a:pt x="326" y="4248"/>
                  </a:lnTo>
                  <a:lnTo>
                    <a:pt x="0" y="4573"/>
                  </a:lnTo>
                  <a:lnTo>
                    <a:pt x="259" y="4827"/>
                  </a:lnTo>
                  <a:lnTo>
                    <a:pt x="578" y="4506"/>
                  </a:lnTo>
                  <a:lnTo>
                    <a:pt x="1428" y="4332"/>
                  </a:lnTo>
                  <a:cubicBezTo>
                    <a:pt x="1467" y="4327"/>
                    <a:pt x="1495" y="4310"/>
                    <a:pt x="1522" y="4288"/>
                  </a:cubicBezTo>
                  <a:lnTo>
                    <a:pt x="4775" y="1029"/>
                  </a:lnTo>
                  <a:cubicBezTo>
                    <a:pt x="4848" y="962"/>
                    <a:pt x="4848" y="850"/>
                    <a:pt x="4775" y="777"/>
                  </a:cubicBezTo>
                  <a:lnTo>
                    <a:pt x="4545" y="541"/>
                  </a:lnTo>
                  <a:lnTo>
                    <a:pt x="4775" y="310"/>
                  </a:lnTo>
                  <a:lnTo>
                    <a:pt x="4522" y="52"/>
                  </a:lnTo>
                  <a:lnTo>
                    <a:pt x="4286" y="287"/>
                  </a:lnTo>
                  <a:lnTo>
                    <a:pt x="4050" y="52"/>
                  </a:lnTo>
                  <a:cubicBezTo>
                    <a:pt x="4016" y="18"/>
                    <a:pt x="3971" y="1"/>
                    <a:pt x="3926" y="1"/>
                  </a:cubicBezTo>
                  <a:cubicBezTo>
                    <a:pt x="3880" y="1"/>
                    <a:pt x="3834" y="18"/>
                    <a:pt x="3798" y="52"/>
                  </a:cubicBezTo>
                  <a:lnTo>
                    <a:pt x="3472" y="378"/>
                  </a:lnTo>
                  <a:lnTo>
                    <a:pt x="3152" y="52"/>
                  </a:lnTo>
                  <a:cubicBezTo>
                    <a:pt x="3116" y="18"/>
                    <a:pt x="3069" y="1"/>
                    <a:pt x="3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9"/>
            <p:cNvSpPr/>
            <p:nvPr/>
          </p:nvSpPr>
          <p:spPr>
            <a:xfrm>
              <a:off x="1799458" y="3982582"/>
              <a:ext cx="168829" cy="27678"/>
            </a:xfrm>
            <a:custGeom>
              <a:avLst/>
              <a:gdLst/>
              <a:ahLst/>
              <a:cxnLst/>
              <a:rect l="l" t="t" r="r" b="b"/>
              <a:pathLst>
                <a:path w="3669" h="603" extrusionOk="0">
                  <a:moveTo>
                    <a:pt x="3438" y="0"/>
                  </a:moveTo>
                  <a:lnTo>
                    <a:pt x="3220" y="179"/>
                  </a:lnTo>
                  <a:cubicBezTo>
                    <a:pt x="3163" y="221"/>
                    <a:pt x="3097" y="242"/>
                    <a:pt x="3032" y="242"/>
                  </a:cubicBezTo>
                  <a:cubicBezTo>
                    <a:pt x="2967" y="242"/>
                    <a:pt x="2902" y="221"/>
                    <a:pt x="2849" y="179"/>
                  </a:cubicBezTo>
                  <a:cubicBezTo>
                    <a:pt x="2725" y="81"/>
                    <a:pt x="2576" y="32"/>
                    <a:pt x="2427" y="32"/>
                  </a:cubicBezTo>
                  <a:cubicBezTo>
                    <a:pt x="2279" y="32"/>
                    <a:pt x="2130" y="81"/>
                    <a:pt x="2007" y="179"/>
                  </a:cubicBezTo>
                  <a:cubicBezTo>
                    <a:pt x="1950" y="221"/>
                    <a:pt x="1884" y="242"/>
                    <a:pt x="1818" y="242"/>
                  </a:cubicBezTo>
                  <a:cubicBezTo>
                    <a:pt x="1752" y="242"/>
                    <a:pt x="1686" y="221"/>
                    <a:pt x="1630" y="179"/>
                  </a:cubicBezTo>
                  <a:cubicBezTo>
                    <a:pt x="1509" y="81"/>
                    <a:pt x="1361" y="32"/>
                    <a:pt x="1213" y="32"/>
                  </a:cubicBezTo>
                  <a:cubicBezTo>
                    <a:pt x="1065" y="32"/>
                    <a:pt x="917" y="81"/>
                    <a:pt x="793" y="179"/>
                  </a:cubicBezTo>
                  <a:cubicBezTo>
                    <a:pt x="737" y="221"/>
                    <a:pt x="671" y="242"/>
                    <a:pt x="605" y="242"/>
                  </a:cubicBezTo>
                  <a:cubicBezTo>
                    <a:pt x="539" y="242"/>
                    <a:pt x="473" y="221"/>
                    <a:pt x="417" y="179"/>
                  </a:cubicBezTo>
                  <a:lnTo>
                    <a:pt x="231" y="22"/>
                  </a:lnTo>
                  <a:lnTo>
                    <a:pt x="0" y="304"/>
                  </a:lnTo>
                  <a:lnTo>
                    <a:pt x="187" y="455"/>
                  </a:lnTo>
                  <a:cubicBezTo>
                    <a:pt x="310" y="553"/>
                    <a:pt x="459" y="602"/>
                    <a:pt x="607" y="602"/>
                  </a:cubicBezTo>
                  <a:cubicBezTo>
                    <a:pt x="755" y="602"/>
                    <a:pt x="902" y="553"/>
                    <a:pt x="1024" y="455"/>
                  </a:cubicBezTo>
                  <a:cubicBezTo>
                    <a:pt x="1080" y="413"/>
                    <a:pt x="1145" y="392"/>
                    <a:pt x="1211" y="392"/>
                  </a:cubicBezTo>
                  <a:cubicBezTo>
                    <a:pt x="1277" y="392"/>
                    <a:pt x="1343" y="413"/>
                    <a:pt x="1400" y="455"/>
                  </a:cubicBezTo>
                  <a:cubicBezTo>
                    <a:pt x="1523" y="553"/>
                    <a:pt x="1672" y="602"/>
                    <a:pt x="1820" y="602"/>
                  </a:cubicBezTo>
                  <a:cubicBezTo>
                    <a:pt x="1968" y="602"/>
                    <a:pt x="2116" y="553"/>
                    <a:pt x="2237" y="455"/>
                  </a:cubicBezTo>
                  <a:cubicBezTo>
                    <a:pt x="2293" y="413"/>
                    <a:pt x="2359" y="392"/>
                    <a:pt x="2425" y="392"/>
                  </a:cubicBezTo>
                  <a:cubicBezTo>
                    <a:pt x="2491" y="392"/>
                    <a:pt x="2557" y="413"/>
                    <a:pt x="2613" y="455"/>
                  </a:cubicBezTo>
                  <a:cubicBezTo>
                    <a:pt x="2737" y="553"/>
                    <a:pt x="2885" y="602"/>
                    <a:pt x="3034" y="602"/>
                  </a:cubicBezTo>
                  <a:cubicBezTo>
                    <a:pt x="3183" y="602"/>
                    <a:pt x="3332" y="553"/>
                    <a:pt x="3456" y="455"/>
                  </a:cubicBezTo>
                  <a:lnTo>
                    <a:pt x="3669" y="275"/>
                  </a:lnTo>
                  <a:lnTo>
                    <a:pt x="3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9"/>
            <p:cNvSpPr/>
            <p:nvPr/>
          </p:nvSpPr>
          <p:spPr>
            <a:xfrm>
              <a:off x="1799458" y="3949259"/>
              <a:ext cx="168829" cy="27999"/>
            </a:xfrm>
            <a:custGeom>
              <a:avLst/>
              <a:gdLst/>
              <a:ahLst/>
              <a:cxnLst/>
              <a:rect l="l" t="t" r="r" b="b"/>
              <a:pathLst>
                <a:path w="3669" h="610" extrusionOk="0">
                  <a:moveTo>
                    <a:pt x="3438" y="1"/>
                  </a:moveTo>
                  <a:lnTo>
                    <a:pt x="3220" y="180"/>
                  </a:lnTo>
                  <a:cubicBezTo>
                    <a:pt x="3163" y="223"/>
                    <a:pt x="3097" y="244"/>
                    <a:pt x="3032" y="244"/>
                  </a:cubicBezTo>
                  <a:cubicBezTo>
                    <a:pt x="2967" y="244"/>
                    <a:pt x="2902" y="223"/>
                    <a:pt x="2849" y="180"/>
                  </a:cubicBezTo>
                  <a:cubicBezTo>
                    <a:pt x="2725" y="82"/>
                    <a:pt x="2576" y="34"/>
                    <a:pt x="2427" y="34"/>
                  </a:cubicBezTo>
                  <a:cubicBezTo>
                    <a:pt x="2279" y="34"/>
                    <a:pt x="2130" y="82"/>
                    <a:pt x="2007" y="180"/>
                  </a:cubicBezTo>
                  <a:cubicBezTo>
                    <a:pt x="1950" y="223"/>
                    <a:pt x="1884" y="244"/>
                    <a:pt x="1818" y="244"/>
                  </a:cubicBezTo>
                  <a:cubicBezTo>
                    <a:pt x="1752" y="244"/>
                    <a:pt x="1686" y="223"/>
                    <a:pt x="1630" y="180"/>
                  </a:cubicBezTo>
                  <a:cubicBezTo>
                    <a:pt x="1509" y="82"/>
                    <a:pt x="1361" y="34"/>
                    <a:pt x="1213" y="34"/>
                  </a:cubicBezTo>
                  <a:cubicBezTo>
                    <a:pt x="1065" y="34"/>
                    <a:pt x="917" y="82"/>
                    <a:pt x="793" y="180"/>
                  </a:cubicBezTo>
                  <a:cubicBezTo>
                    <a:pt x="737" y="223"/>
                    <a:pt x="671" y="244"/>
                    <a:pt x="605" y="244"/>
                  </a:cubicBezTo>
                  <a:cubicBezTo>
                    <a:pt x="539" y="244"/>
                    <a:pt x="473" y="223"/>
                    <a:pt x="417" y="180"/>
                  </a:cubicBezTo>
                  <a:lnTo>
                    <a:pt x="231" y="29"/>
                  </a:lnTo>
                  <a:lnTo>
                    <a:pt x="0" y="304"/>
                  </a:lnTo>
                  <a:lnTo>
                    <a:pt x="187" y="462"/>
                  </a:lnTo>
                  <a:cubicBezTo>
                    <a:pt x="310" y="560"/>
                    <a:pt x="459" y="610"/>
                    <a:pt x="607" y="610"/>
                  </a:cubicBezTo>
                  <a:cubicBezTo>
                    <a:pt x="755" y="610"/>
                    <a:pt x="902" y="560"/>
                    <a:pt x="1024" y="462"/>
                  </a:cubicBezTo>
                  <a:cubicBezTo>
                    <a:pt x="1080" y="419"/>
                    <a:pt x="1145" y="398"/>
                    <a:pt x="1211" y="398"/>
                  </a:cubicBezTo>
                  <a:cubicBezTo>
                    <a:pt x="1277" y="398"/>
                    <a:pt x="1343" y="419"/>
                    <a:pt x="1400" y="462"/>
                  </a:cubicBezTo>
                  <a:cubicBezTo>
                    <a:pt x="1523" y="560"/>
                    <a:pt x="1672" y="610"/>
                    <a:pt x="1820" y="610"/>
                  </a:cubicBezTo>
                  <a:cubicBezTo>
                    <a:pt x="1968" y="610"/>
                    <a:pt x="2116" y="560"/>
                    <a:pt x="2237" y="462"/>
                  </a:cubicBezTo>
                  <a:cubicBezTo>
                    <a:pt x="2293" y="419"/>
                    <a:pt x="2359" y="398"/>
                    <a:pt x="2425" y="398"/>
                  </a:cubicBezTo>
                  <a:cubicBezTo>
                    <a:pt x="2491" y="398"/>
                    <a:pt x="2557" y="419"/>
                    <a:pt x="2613" y="462"/>
                  </a:cubicBezTo>
                  <a:cubicBezTo>
                    <a:pt x="2737" y="560"/>
                    <a:pt x="2885" y="610"/>
                    <a:pt x="3034" y="610"/>
                  </a:cubicBezTo>
                  <a:cubicBezTo>
                    <a:pt x="3183" y="610"/>
                    <a:pt x="3332" y="560"/>
                    <a:pt x="3456" y="462"/>
                  </a:cubicBezTo>
                  <a:lnTo>
                    <a:pt x="3669" y="281"/>
                  </a:lnTo>
                  <a:lnTo>
                    <a:pt x="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9"/>
            <p:cNvSpPr/>
            <p:nvPr/>
          </p:nvSpPr>
          <p:spPr>
            <a:xfrm>
              <a:off x="1799458" y="4015814"/>
              <a:ext cx="168829" cy="27678"/>
            </a:xfrm>
            <a:custGeom>
              <a:avLst/>
              <a:gdLst/>
              <a:ahLst/>
              <a:cxnLst/>
              <a:rect l="l" t="t" r="r" b="b"/>
              <a:pathLst>
                <a:path w="3669" h="603" extrusionOk="0">
                  <a:moveTo>
                    <a:pt x="3438" y="0"/>
                  </a:moveTo>
                  <a:lnTo>
                    <a:pt x="3220" y="179"/>
                  </a:lnTo>
                  <a:cubicBezTo>
                    <a:pt x="3163" y="222"/>
                    <a:pt x="3097" y="243"/>
                    <a:pt x="3032" y="243"/>
                  </a:cubicBezTo>
                  <a:cubicBezTo>
                    <a:pt x="2967" y="243"/>
                    <a:pt x="2902" y="222"/>
                    <a:pt x="2849" y="179"/>
                  </a:cubicBezTo>
                  <a:cubicBezTo>
                    <a:pt x="2725" y="82"/>
                    <a:pt x="2576" y="33"/>
                    <a:pt x="2427" y="33"/>
                  </a:cubicBezTo>
                  <a:cubicBezTo>
                    <a:pt x="2279" y="33"/>
                    <a:pt x="2130" y="82"/>
                    <a:pt x="2007" y="179"/>
                  </a:cubicBezTo>
                  <a:cubicBezTo>
                    <a:pt x="1950" y="222"/>
                    <a:pt x="1884" y="243"/>
                    <a:pt x="1818" y="243"/>
                  </a:cubicBezTo>
                  <a:cubicBezTo>
                    <a:pt x="1752" y="243"/>
                    <a:pt x="1686" y="222"/>
                    <a:pt x="1630" y="179"/>
                  </a:cubicBezTo>
                  <a:cubicBezTo>
                    <a:pt x="1509" y="82"/>
                    <a:pt x="1361" y="33"/>
                    <a:pt x="1213" y="33"/>
                  </a:cubicBezTo>
                  <a:cubicBezTo>
                    <a:pt x="1065" y="33"/>
                    <a:pt x="917" y="82"/>
                    <a:pt x="793" y="179"/>
                  </a:cubicBezTo>
                  <a:cubicBezTo>
                    <a:pt x="737" y="222"/>
                    <a:pt x="671" y="243"/>
                    <a:pt x="605" y="243"/>
                  </a:cubicBezTo>
                  <a:cubicBezTo>
                    <a:pt x="539" y="243"/>
                    <a:pt x="473" y="222"/>
                    <a:pt x="417" y="179"/>
                  </a:cubicBezTo>
                  <a:lnTo>
                    <a:pt x="231" y="23"/>
                  </a:lnTo>
                  <a:lnTo>
                    <a:pt x="0" y="298"/>
                  </a:lnTo>
                  <a:lnTo>
                    <a:pt x="187" y="456"/>
                  </a:lnTo>
                  <a:cubicBezTo>
                    <a:pt x="310" y="554"/>
                    <a:pt x="459" y="602"/>
                    <a:pt x="607" y="602"/>
                  </a:cubicBezTo>
                  <a:cubicBezTo>
                    <a:pt x="755" y="602"/>
                    <a:pt x="902" y="554"/>
                    <a:pt x="1024" y="456"/>
                  </a:cubicBezTo>
                  <a:cubicBezTo>
                    <a:pt x="1080" y="413"/>
                    <a:pt x="1145" y="392"/>
                    <a:pt x="1211" y="392"/>
                  </a:cubicBezTo>
                  <a:cubicBezTo>
                    <a:pt x="1277" y="392"/>
                    <a:pt x="1343" y="413"/>
                    <a:pt x="1400" y="456"/>
                  </a:cubicBezTo>
                  <a:cubicBezTo>
                    <a:pt x="1523" y="554"/>
                    <a:pt x="1672" y="602"/>
                    <a:pt x="1820" y="602"/>
                  </a:cubicBezTo>
                  <a:cubicBezTo>
                    <a:pt x="1968" y="602"/>
                    <a:pt x="2116" y="554"/>
                    <a:pt x="2237" y="456"/>
                  </a:cubicBezTo>
                  <a:cubicBezTo>
                    <a:pt x="2293" y="413"/>
                    <a:pt x="2359" y="392"/>
                    <a:pt x="2425" y="392"/>
                  </a:cubicBezTo>
                  <a:cubicBezTo>
                    <a:pt x="2491" y="392"/>
                    <a:pt x="2557" y="413"/>
                    <a:pt x="2613" y="456"/>
                  </a:cubicBezTo>
                  <a:cubicBezTo>
                    <a:pt x="2737" y="554"/>
                    <a:pt x="2885" y="602"/>
                    <a:pt x="3034" y="602"/>
                  </a:cubicBezTo>
                  <a:cubicBezTo>
                    <a:pt x="3183" y="602"/>
                    <a:pt x="3332" y="554"/>
                    <a:pt x="3456" y="456"/>
                  </a:cubicBezTo>
                  <a:lnTo>
                    <a:pt x="3669" y="275"/>
                  </a:lnTo>
                  <a:lnTo>
                    <a:pt x="3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49"/>
          <p:cNvGrpSpPr/>
          <p:nvPr/>
        </p:nvGrpSpPr>
        <p:grpSpPr>
          <a:xfrm>
            <a:off x="5831421" y="1608597"/>
            <a:ext cx="391083" cy="389675"/>
            <a:chOff x="1529856" y="2168889"/>
            <a:chExt cx="499723" cy="497923"/>
          </a:xfrm>
        </p:grpSpPr>
        <p:sp>
          <p:nvSpPr>
            <p:cNvPr id="352" name="Google Shape;352;p49"/>
            <p:cNvSpPr/>
            <p:nvPr/>
          </p:nvSpPr>
          <p:spPr>
            <a:xfrm>
              <a:off x="1621886" y="2417438"/>
              <a:ext cx="66492" cy="66326"/>
            </a:xfrm>
            <a:custGeom>
              <a:avLst/>
              <a:gdLst/>
              <a:ahLst/>
              <a:cxnLst/>
              <a:rect l="l" t="t" r="r" b="b"/>
              <a:pathLst>
                <a:path w="1445" h="1445" extrusionOk="0">
                  <a:moveTo>
                    <a:pt x="725" y="361"/>
                  </a:moveTo>
                  <a:cubicBezTo>
                    <a:pt x="922" y="361"/>
                    <a:pt x="1085" y="523"/>
                    <a:pt x="1085" y="725"/>
                  </a:cubicBezTo>
                  <a:cubicBezTo>
                    <a:pt x="1085" y="922"/>
                    <a:pt x="922" y="1085"/>
                    <a:pt x="725" y="1085"/>
                  </a:cubicBezTo>
                  <a:cubicBezTo>
                    <a:pt x="523" y="1085"/>
                    <a:pt x="360" y="922"/>
                    <a:pt x="360" y="725"/>
                  </a:cubicBezTo>
                  <a:cubicBezTo>
                    <a:pt x="360" y="523"/>
                    <a:pt x="523" y="361"/>
                    <a:pt x="725" y="361"/>
                  </a:cubicBezTo>
                  <a:close/>
                  <a:moveTo>
                    <a:pt x="725" y="1"/>
                  </a:moveTo>
                  <a:cubicBezTo>
                    <a:pt x="320" y="1"/>
                    <a:pt x="1" y="320"/>
                    <a:pt x="1" y="725"/>
                  </a:cubicBezTo>
                  <a:cubicBezTo>
                    <a:pt x="1" y="1124"/>
                    <a:pt x="320" y="1445"/>
                    <a:pt x="725" y="1445"/>
                  </a:cubicBezTo>
                  <a:cubicBezTo>
                    <a:pt x="1124" y="1445"/>
                    <a:pt x="1445" y="1124"/>
                    <a:pt x="1445" y="725"/>
                  </a:cubicBezTo>
                  <a:cubicBezTo>
                    <a:pt x="1445" y="320"/>
                    <a:pt x="1124"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9"/>
            <p:cNvSpPr/>
            <p:nvPr/>
          </p:nvSpPr>
          <p:spPr>
            <a:xfrm>
              <a:off x="1529856" y="2277168"/>
              <a:ext cx="366602" cy="389645"/>
            </a:xfrm>
            <a:custGeom>
              <a:avLst/>
              <a:gdLst/>
              <a:ahLst/>
              <a:cxnLst/>
              <a:rect l="l" t="t" r="r" b="b"/>
              <a:pathLst>
                <a:path w="7967" h="8489" extrusionOk="0">
                  <a:moveTo>
                    <a:pt x="3518" y="1"/>
                  </a:moveTo>
                  <a:cubicBezTo>
                    <a:pt x="2141" y="462"/>
                    <a:pt x="1146" y="1664"/>
                    <a:pt x="951" y="3101"/>
                  </a:cubicBezTo>
                  <a:cubicBezTo>
                    <a:pt x="591" y="4125"/>
                    <a:pt x="23" y="5714"/>
                    <a:pt x="23" y="5714"/>
                  </a:cubicBezTo>
                  <a:cubicBezTo>
                    <a:pt x="0" y="5769"/>
                    <a:pt x="12" y="5831"/>
                    <a:pt x="46" y="5883"/>
                  </a:cubicBezTo>
                  <a:cubicBezTo>
                    <a:pt x="80" y="5927"/>
                    <a:pt x="135" y="5955"/>
                    <a:pt x="192" y="5955"/>
                  </a:cubicBezTo>
                  <a:lnTo>
                    <a:pt x="1096" y="5955"/>
                  </a:lnTo>
                  <a:lnTo>
                    <a:pt x="1096" y="7225"/>
                  </a:lnTo>
                  <a:cubicBezTo>
                    <a:pt x="1096" y="7921"/>
                    <a:pt x="1664" y="8489"/>
                    <a:pt x="2360" y="8489"/>
                  </a:cubicBezTo>
                  <a:lnTo>
                    <a:pt x="7786" y="8489"/>
                  </a:lnTo>
                  <a:cubicBezTo>
                    <a:pt x="7882" y="8489"/>
                    <a:pt x="7967" y="8405"/>
                    <a:pt x="7967" y="8309"/>
                  </a:cubicBezTo>
                  <a:lnTo>
                    <a:pt x="7967" y="7664"/>
                  </a:lnTo>
                  <a:lnTo>
                    <a:pt x="7967" y="7433"/>
                  </a:lnTo>
                  <a:lnTo>
                    <a:pt x="7607" y="7421"/>
                  </a:lnTo>
                  <a:cubicBezTo>
                    <a:pt x="7607" y="7506"/>
                    <a:pt x="7601" y="7584"/>
                    <a:pt x="7601" y="7664"/>
                  </a:cubicBezTo>
                  <a:lnTo>
                    <a:pt x="7601" y="8123"/>
                  </a:lnTo>
                  <a:lnTo>
                    <a:pt x="2360" y="8123"/>
                  </a:lnTo>
                  <a:cubicBezTo>
                    <a:pt x="1861" y="8123"/>
                    <a:pt x="1456" y="7719"/>
                    <a:pt x="1456" y="7225"/>
                  </a:cubicBezTo>
                  <a:lnTo>
                    <a:pt x="1456" y="6679"/>
                  </a:lnTo>
                  <a:lnTo>
                    <a:pt x="1524" y="6679"/>
                  </a:lnTo>
                  <a:cubicBezTo>
                    <a:pt x="1983" y="6669"/>
                    <a:pt x="2411" y="6438"/>
                    <a:pt x="2686" y="6067"/>
                  </a:cubicBezTo>
                  <a:lnTo>
                    <a:pt x="2400" y="5849"/>
                  </a:lnTo>
                  <a:cubicBezTo>
                    <a:pt x="2198" y="6129"/>
                    <a:pt x="1872" y="6309"/>
                    <a:pt x="1524" y="6321"/>
                  </a:cubicBezTo>
                  <a:lnTo>
                    <a:pt x="1456" y="6321"/>
                  </a:lnTo>
                  <a:lnTo>
                    <a:pt x="1456" y="5776"/>
                  </a:lnTo>
                  <a:cubicBezTo>
                    <a:pt x="1456" y="5675"/>
                    <a:pt x="1377" y="5595"/>
                    <a:pt x="1276" y="5595"/>
                  </a:cubicBezTo>
                  <a:lnTo>
                    <a:pt x="451" y="5595"/>
                  </a:lnTo>
                  <a:cubicBezTo>
                    <a:pt x="624" y="5107"/>
                    <a:pt x="1024" y="3983"/>
                    <a:pt x="1299" y="3202"/>
                  </a:cubicBezTo>
                  <a:cubicBezTo>
                    <a:pt x="1304" y="3192"/>
                    <a:pt x="1304" y="3181"/>
                    <a:pt x="1309" y="3169"/>
                  </a:cubicBezTo>
                  <a:cubicBezTo>
                    <a:pt x="1478" y="1860"/>
                    <a:pt x="2383" y="765"/>
                    <a:pt x="3630" y="343"/>
                  </a:cubicBezTo>
                  <a:lnTo>
                    <a:pt x="3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9"/>
            <p:cNvSpPr/>
            <p:nvPr/>
          </p:nvSpPr>
          <p:spPr>
            <a:xfrm>
              <a:off x="1675954" y="2311455"/>
              <a:ext cx="23790" cy="23225"/>
            </a:xfrm>
            <a:custGeom>
              <a:avLst/>
              <a:gdLst/>
              <a:ahLst/>
              <a:cxnLst/>
              <a:rect l="l" t="t" r="r" b="b"/>
              <a:pathLst>
                <a:path w="517" h="506" extrusionOk="0">
                  <a:moveTo>
                    <a:pt x="382" y="0"/>
                  </a:moveTo>
                  <a:cubicBezTo>
                    <a:pt x="252" y="57"/>
                    <a:pt x="123" y="119"/>
                    <a:pt x="0" y="192"/>
                  </a:cubicBezTo>
                  <a:lnTo>
                    <a:pt x="180" y="506"/>
                  </a:lnTo>
                  <a:cubicBezTo>
                    <a:pt x="291" y="439"/>
                    <a:pt x="405" y="389"/>
                    <a:pt x="517" y="337"/>
                  </a:cubicBez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9"/>
            <p:cNvSpPr/>
            <p:nvPr/>
          </p:nvSpPr>
          <p:spPr>
            <a:xfrm>
              <a:off x="1619540" y="2332385"/>
              <a:ext cx="49190" cy="55493"/>
            </a:xfrm>
            <a:custGeom>
              <a:avLst/>
              <a:gdLst/>
              <a:ahLst/>
              <a:cxnLst/>
              <a:rect l="l" t="t" r="r" b="b"/>
              <a:pathLst>
                <a:path w="1069" h="1209" extrusionOk="0">
                  <a:moveTo>
                    <a:pt x="843" y="0"/>
                  </a:moveTo>
                  <a:cubicBezTo>
                    <a:pt x="490" y="286"/>
                    <a:pt x="203" y="640"/>
                    <a:pt x="1" y="1050"/>
                  </a:cubicBezTo>
                  <a:lnTo>
                    <a:pt x="327" y="1208"/>
                  </a:lnTo>
                  <a:cubicBezTo>
                    <a:pt x="501" y="848"/>
                    <a:pt x="754" y="534"/>
                    <a:pt x="1069" y="281"/>
                  </a:cubicBezTo>
                  <a:lnTo>
                    <a:pt x="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a:off x="1713410" y="2168889"/>
              <a:ext cx="316169" cy="431414"/>
            </a:xfrm>
            <a:custGeom>
              <a:avLst/>
              <a:gdLst/>
              <a:ahLst/>
              <a:cxnLst/>
              <a:rect l="l" t="t" r="r" b="b"/>
              <a:pathLst>
                <a:path w="6871" h="9399" extrusionOk="0">
                  <a:moveTo>
                    <a:pt x="5062" y="619"/>
                  </a:moveTo>
                  <a:lnTo>
                    <a:pt x="6252" y="1809"/>
                  </a:lnTo>
                  <a:lnTo>
                    <a:pt x="5422" y="1809"/>
                  </a:lnTo>
                  <a:cubicBezTo>
                    <a:pt x="5225" y="1809"/>
                    <a:pt x="5062" y="1646"/>
                    <a:pt x="5062" y="1444"/>
                  </a:cubicBezTo>
                  <a:lnTo>
                    <a:pt x="5062" y="619"/>
                  </a:lnTo>
                  <a:close/>
                  <a:moveTo>
                    <a:pt x="4696" y="360"/>
                  </a:moveTo>
                  <a:lnTo>
                    <a:pt x="4696" y="1444"/>
                  </a:lnTo>
                  <a:cubicBezTo>
                    <a:pt x="4696" y="1849"/>
                    <a:pt x="5023" y="2169"/>
                    <a:pt x="5422" y="2169"/>
                  </a:cubicBezTo>
                  <a:lnTo>
                    <a:pt x="6506" y="2169"/>
                  </a:lnTo>
                  <a:lnTo>
                    <a:pt x="6506" y="8680"/>
                  </a:lnTo>
                  <a:cubicBezTo>
                    <a:pt x="6506" y="8877"/>
                    <a:pt x="6342" y="9038"/>
                    <a:pt x="6146" y="9038"/>
                  </a:cubicBezTo>
                  <a:lnTo>
                    <a:pt x="725" y="9038"/>
                  </a:lnTo>
                  <a:cubicBezTo>
                    <a:pt x="522" y="9038"/>
                    <a:pt x="359" y="8877"/>
                    <a:pt x="359" y="8680"/>
                  </a:cubicBezTo>
                  <a:lnTo>
                    <a:pt x="359" y="726"/>
                  </a:lnTo>
                  <a:cubicBezTo>
                    <a:pt x="359" y="523"/>
                    <a:pt x="522" y="360"/>
                    <a:pt x="725" y="360"/>
                  </a:cubicBezTo>
                  <a:close/>
                  <a:moveTo>
                    <a:pt x="725" y="0"/>
                  </a:moveTo>
                  <a:cubicBezTo>
                    <a:pt x="320" y="0"/>
                    <a:pt x="1" y="326"/>
                    <a:pt x="1" y="726"/>
                  </a:cubicBezTo>
                  <a:lnTo>
                    <a:pt x="1" y="8680"/>
                  </a:lnTo>
                  <a:cubicBezTo>
                    <a:pt x="1" y="9079"/>
                    <a:pt x="320" y="9398"/>
                    <a:pt x="725" y="9398"/>
                  </a:cubicBezTo>
                  <a:lnTo>
                    <a:pt x="6146" y="9398"/>
                  </a:lnTo>
                  <a:cubicBezTo>
                    <a:pt x="6545" y="9398"/>
                    <a:pt x="6871" y="9079"/>
                    <a:pt x="6871" y="8680"/>
                  </a:cubicBezTo>
                  <a:lnTo>
                    <a:pt x="6871" y="1989"/>
                  </a:lnTo>
                  <a:cubicBezTo>
                    <a:pt x="6871" y="1983"/>
                    <a:pt x="6864" y="1983"/>
                    <a:pt x="6864" y="1978"/>
                  </a:cubicBezTo>
                  <a:cubicBezTo>
                    <a:pt x="6864" y="1960"/>
                    <a:pt x="6859" y="1944"/>
                    <a:pt x="6859" y="1933"/>
                  </a:cubicBezTo>
                  <a:cubicBezTo>
                    <a:pt x="6853" y="1927"/>
                    <a:pt x="6853" y="1921"/>
                    <a:pt x="6848" y="1916"/>
                  </a:cubicBezTo>
                  <a:cubicBezTo>
                    <a:pt x="6843" y="1893"/>
                    <a:pt x="6830" y="1877"/>
                    <a:pt x="6814" y="1859"/>
                  </a:cubicBezTo>
                  <a:lnTo>
                    <a:pt x="5005" y="51"/>
                  </a:lnTo>
                  <a:cubicBezTo>
                    <a:pt x="4989" y="39"/>
                    <a:pt x="4971" y="28"/>
                    <a:pt x="4955" y="18"/>
                  </a:cubicBezTo>
                  <a:cubicBezTo>
                    <a:pt x="4950" y="18"/>
                    <a:pt x="4943" y="12"/>
                    <a:pt x="4938" y="12"/>
                  </a:cubicBezTo>
                  <a:cubicBezTo>
                    <a:pt x="4921" y="6"/>
                    <a:pt x="4904" y="0"/>
                    <a:pt x="4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1779028" y="2286990"/>
              <a:ext cx="48408" cy="78168"/>
            </a:xfrm>
            <a:custGeom>
              <a:avLst/>
              <a:gdLst/>
              <a:ahLst/>
              <a:cxnLst/>
              <a:rect l="l" t="t" r="r" b="b"/>
              <a:pathLst>
                <a:path w="1052" h="1703" extrusionOk="0">
                  <a:moveTo>
                    <a:pt x="794" y="1"/>
                  </a:moveTo>
                  <a:lnTo>
                    <a:pt x="74" y="725"/>
                  </a:lnTo>
                  <a:cubicBezTo>
                    <a:pt x="1" y="798"/>
                    <a:pt x="1" y="911"/>
                    <a:pt x="74" y="984"/>
                  </a:cubicBezTo>
                  <a:lnTo>
                    <a:pt x="794" y="1702"/>
                  </a:lnTo>
                  <a:lnTo>
                    <a:pt x="1051" y="1450"/>
                  </a:lnTo>
                  <a:lnTo>
                    <a:pt x="457" y="854"/>
                  </a:lnTo>
                  <a:lnTo>
                    <a:pt x="1051" y="258"/>
                  </a:lnTo>
                  <a:lnTo>
                    <a:pt x="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1838801" y="2264775"/>
              <a:ext cx="65157" cy="122828"/>
            </a:xfrm>
            <a:custGeom>
              <a:avLst/>
              <a:gdLst/>
              <a:ahLst/>
              <a:cxnLst/>
              <a:rect l="l" t="t" r="r" b="b"/>
              <a:pathLst>
                <a:path w="1416" h="2676" extrusionOk="0">
                  <a:moveTo>
                    <a:pt x="1084" y="1"/>
                  </a:moveTo>
                  <a:lnTo>
                    <a:pt x="0" y="2529"/>
                  </a:lnTo>
                  <a:lnTo>
                    <a:pt x="331" y="2676"/>
                  </a:lnTo>
                  <a:lnTo>
                    <a:pt x="1416" y="141"/>
                  </a:lnTo>
                  <a:lnTo>
                    <a:pt x="1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1915278" y="2286990"/>
              <a:ext cx="48362" cy="78168"/>
            </a:xfrm>
            <a:custGeom>
              <a:avLst/>
              <a:gdLst/>
              <a:ahLst/>
              <a:cxnLst/>
              <a:rect l="l" t="t" r="r" b="b"/>
              <a:pathLst>
                <a:path w="1051" h="1703" extrusionOk="0">
                  <a:moveTo>
                    <a:pt x="259" y="1"/>
                  </a:moveTo>
                  <a:lnTo>
                    <a:pt x="1" y="258"/>
                  </a:lnTo>
                  <a:lnTo>
                    <a:pt x="596" y="854"/>
                  </a:lnTo>
                  <a:lnTo>
                    <a:pt x="1" y="1450"/>
                  </a:lnTo>
                  <a:lnTo>
                    <a:pt x="259" y="1702"/>
                  </a:lnTo>
                  <a:lnTo>
                    <a:pt x="983" y="984"/>
                  </a:lnTo>
                  <a:cubicBezTo>
                    <a:pt x="1051" y="911"/>
                    <a:pt x="1051" y="798"/>
                    <a:pt x="983" y="725"/>
                  </a:cubicBezTo>
                  <a:lnTo>
                    <a:pt x="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1763290" y="2492439"/>
              <a:ext cx="216363" cy="16570"/>
            </a:xfrm>
            <a:custGeom>
              <a:avLst/>
              <a:gdLst/>
              <a:ahLst/>
              <a:cxnLst/>
              <a:rect l="l" t="t" r="r" b="b"/>
              <a:pathLst>
                <a:path w="4702" h="361" extrusionOk="0">
                  <a:moveTo>
                    <a:pt x="0" y="1"/>
                  </a:moveTo>
                  <a:lnTo>
                    <a:pt x="0" y="361"/>
                  </a:lnTo>
                  <a:lnTo>
                    <a:pt x="4702" y="361"/>
                  </a:lnTo>
                  <a:lnTo>
                    <a:pt x="47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1763290" y="2533978"/>
              <a:ext cx="49926" cy="16570"/>
            </a:xfrm>
            <a:custGeom>
              <a:avLst/>
              <a:gdLst/>
              <a:ahLst/>
              <a:cxnLst/>
              <a:rect l="l" t="t" r="r" b="b"/>
              <a:pathLst>
                <a:path w="1085" h="361" extrusionOk="0">
                  <a:moveTo>
                    <a:pt x="0" y="0"/>
                  </a:moveTo>
                  <a:lnTo>
                    <a:pt x="0" y="360"/>
                  </a:lnTo>
                  <a:lnTo>
                    <a:pt x="1084" y="360"/>
                  </a:lnTo>
                  <a:lnTo>
                    <a:pt x="10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1763290" y="2409451"/>
              <a:ext cx="149687" cy="16845"/>
            </a:xfrm>
            <a:custGeom>
              <a:avLst/>
              <a:gdLst/>
              <a:ahLst/>
              <a:cxnLst/>
              <a:rect l="l" t="t" r="r" b="b"/>
              <a:pathLst>
                <a:path w="3253" h="367" extrusionOk="0">
                  <a:moveTo>
                    <a:pt x="0" y="1"/>
                  </a:moveTo>
                  <a:lnTo>
                    <a:pt x="0" y="366"/>
                  </a:lnTo>
                  <a:lnTo>
                    <a:pt x="3252" y="366"/>
                  </a:lnTo>
                  <a:lnTo>
                    <a:pt x="32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1863051" y="2450991"/>
              <a:ext cx="116602" cy="16524"/>
            </a:xfrm>
            <a:custGeom>
              <a:avLst/>
              <a:gdLst/>
              <a:ahLst/>
              <a:cxnLst/>
              <a:rect l="l" t="t" r="r" b="b"/>
              <a:pathLst>
                <a:path w="2534" h="360" extrusionOk="0">
                  <a:moveTo>
                    <a:pt x="0" y="1"/>
                  </a:moveTo>
                  <a:lnTo>
                    <a:pt x="0" y="359"/>
                  </a:lnTo>
                  <a:lnTo>
                    <a:pt x="2534" y="359"/>
                  </a:lnTo>
                  <a:lnTo>
                    <a:pt x="2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1763290" y="2450991"/>
              <a:ext cx="83287" cy="16524"/>
            </a:xfrm>
            <a:custGeom>
              <a:avLst/>
              <a:gdLst/>
              <a:ahLst/>
              <a:cxnLst/>
              <a:rect l="l" t="t" r="r" b="b"/>
              <a:pathLst>
                <a:path w="1810" h="360" extrusionOk="0">
                  <a:moveTo>
                    <a:pt x="0" y="1"/>
                  </a:moveTo>
                  <a:lnTo>
                    <a:pt x="0" y="359"/>
                  </a:lnTo>
                  <a:lnTo>
                    <a:pt x="1810" y="359"/>
                  </a:lnTo>
                  <a:lnTo>
                    <a:pt x="1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1929497" y="2409451"/>
              <a:ext cx="50156" cy="16845"/>
            </a:xfrm>
            <a:custGeom>
              <a:avLst/>
              <a:gdLst/>
              <a:ahLst/>
              <a:cxnLst/>
              <a:rect l="l" t="t" r="r" b="b"/>
              <a:pathLst>
                <a:path w="1090" h="367" extrusionOk="0">
                  <a:moveTo>
                    <a:pt x="0" y="1"/>
                  </a:moveTo>
                  <a:lnTo>
                    <a:pt x="0" y="366"/>
                  </a:lnTo>
                  <a:lnTo>
                    <a:pt x="1090" y="366"/>
                  </a:lnTo>
                  <a:lnTo>
                    <a:pt x="10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1829736" y="2533978"/>
              <a:ext cx="149917" cy="16570"/>
            </a:xfrm>
            <a:custGeom>
              <a:avLst/>
              <a:gdLst/>
              <a:ahLst/>
              <a:cxnLst/>
              <a:rect l="l" t="t" r="r" b="b"/>
              <a:pathLst>
                <a:path w="3258" h="361" extrusionOk="0">
                  <a:moveTo>
                    <a:pt x="0" y="0"/>
                  </a:moveTo>
                  <a:lnTo>
                    <a:pt x="0" y="360"/>
                  </a:lnTo>
                  <a:lnTo>
                    <a:pt x="3258" y="360"/>
                  </a:lnTo>
                  <a:lnTo>
                    <a:pt x="32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1746725" y="2202167"/>
              <a:ext cx="16611" cy="16524"/>
            </a:xfrm>
            <a:custGeom>
              <a:avLst/>
              <a:gdLst/>
              <a:ahLst/>
              <a:cxnLst/>
              <a:rect l="l" t="t" r="r" b="b"/>
              <a:pathLst>
                <a:path w="361" h="360" extrusionOk="0">
                  <a:moveTo>
                    <a:pt x="1" y="1"/>
                  </a:moveTo>
                  <a:lnTo>
                    <a:pt x="1" y="359"/>
                  </a:lnTo>
                  <a:lnTo>
                    <a:pt x="360" y="359"/>
                  </a:lnTo>
                  <a:lnTo>
                    <a:pt x="3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1779856" y="2202167"/>
              <a:ext cx="16795" cy="16524"/>
            </a:xfrm>
            <a:custGeom>
              <a:avLst/>
              <a:gdLst/>
              <a:ahLst/>
              <a:cxnLst/>
              <a:rect l="l" t="t" r="r" b="b"/>
              <a:pathLst>
                <a:path w="365" h="360" extrusionOk="0">
                  <a:moveTo>
                    <a:pt x="0" y="1"/>
                  </a:moveTo>
                  <a:lnTo>
                    <a:pt x="0" y="359"/>
                  </a:lnTo>
                  <a:lnTo>
                    <a:pt x="364" y="359"/>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1813171" y="2202167"/>
              <a:ext cx="16611" cy="16524"/>
            </a:xfrm>
            <a:custGeom>
              <a:avLst/>
              <a:gdLst/>
              <a:ahLst/>
              <a:cxnLst/>
              <a:rect l="l" t="t" r="r" b="b"/>
              <a:pathLst>
                <a:path w="361" h="360" extrusionOk="0">
                  <a:moveTo>
                    <a:pt x="0" y="1"/>
                  </a:moveTo>
                  <a:lnTo>
                    <a:pt x="0" y="359"/>
                  </a:lnTo>
                  <a:lnTo>
                    <a:pt x="360" y="359"/>
                  </a:lnTo>
                  <a:lnTo>
                    <a:pt x="3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49"/>
          <p:cNvGrpSpPr/>
          <p:nvPr/>
        </p:nvGrpSpPr>
        <p:grpSpPr>
          <a:xfrm>
            <a:off x="4308738" y="2763102"/>
            <a:ext cx="502530" cy="497923"/>
            <a:chOff x="4349425" y="2168889"/>
            <a:chExt cx="502530" cy="497923"/>
          </a:xfrm>
        </p:grpSpPr>
        <p:sp>
          <p:nvSpPr>
            <p:cNvPr id="371" name="Google Shape;371;p49"/>
            <p:cNvSpPr/>
            <p:nvPr/>
          </p:nvSpPr>
          <p:spPr>
            <a:xfrm>
              <a:off x="4449462" y="2202167"/>
              <a:ext cx="16611" cy="16524"/>
            </a:xfrm>
            <a:custGeom>
              <a:avLst/>
              <a:gdLst/>
              <a:ahLst/>
              <a:cxnLst/>
              <a:rect l="l" t="t" r="r" b="b"/>
              <a:pathLst>
                <a:path w="361" h="360" extrusionOk="0">
                  <a:moveTo>
                    <a:pt x="1" y="1"/>
                  </a:moveTo>
                  <a:lnTo>
                    <a:pt x="1" y="359"/>
                  </a:lnTo>
                  <a:lnTo>
                    <a:pt x="361" y="359"/>
                  </a:lnTo>
                  <a:lnTo>
                    <a:pt x="361" y="1"/>
                  </a:ln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482547" y="2202167"/>
              <a:ext cx="16841" cy="16524"/>
            </a:xfrm>
            <a:custGeom>
              <a:avLst/>
              <a:gdLst/>
              <a:ahLst/>
              <a:cxnLst/>
              <a:rect l="l" t="t" r="r" b="b"/>
              <a:pathLst>
                <a:path w="366" h="360" extrusionOk="0">
                  <a:moveTo>
                    <a:pt x="0" y="1"/>
                  </a:moveTo>
                  <a:lnTo>
                    <a:pt x="0" y="359"/>
                  </a:lnTo>
                  <a:lnTo>
                    <a:pt x="366" y="359"/>
                  </a:lnTo>
                  <a:lnTo>
                    <a:pt x="366" y="1"/>
                  </a:ln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515908" y="2202167"/>
              <a:ext cx="16565" cy="16524"/>
            </a:xfrm>
            <a:custGeom>
              <a:avLst/>
              <a:gdLst/>
              <a:ahLst/>
              <a:cxnLst/>
              <a:rect l="l" t="t" r="r" b="b"/>
              <a:pathLst>
                <a:path w="360" h="360" extrusionOk="0">
                  <a:moveTo>
                    <a:pt x="1" y="1"/>
                  </a:moveTo>
                  <a:lnTo>
                    <a:pt x="1" y="359"/>
                  </a:lnTo>
                  <a:lnTo>
                    <a:pt x="359" y="359"/>
                  </a:lnTo>
                  <a:lnTo>
                    <a:pt x="359" y="1"/>
                  </a:ln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49425" y="2392927"/>
              <a:ext cx="275584" cy="273885"/>
            </a:xfrm>
            <a:custGeom>
              <a:avLst/>
              <a:gdLst/>
              <a:ahLst/>
              <a:cxnLst/>
              <a:rect l="l" t="t" r="r" b="b"/>
              <a:pathLst>
                <a:path w="5989" h="5967" extrusionOk="0">
                  <a:moveTo>
                    <a:pt x="366" y="618"/>
                  </a:moveTo>
                  <a:lnTo>
                    <a:pt x="5354" y="5601"/>
                  </a:lnTo>
                  <a:lnTo>
                    <a:pt x="366" y="5601"/>
                  </a:lnTo>
                  <a:lnTo>
                    <a:pt x="366" y="618"/>
                  </a:lnTo>
                  <a:close/>
                  <a:moveTo>
                    <a:pt x="183" y="0"/>
                  </a:moveTo>
                  <a:cubicBezTo>
                    <a:pt x="142" y="0"/>
                    <a:pt x="99" y="14"/>
                    <a:pt x="62" y="45"/>
                  </a:cubicBezTo>
                  <a:cubicBezTo>
                    <a:pt x="23" y="79"/>
                    <a:pt x="0" y="130"/>
                    <a:pt x="0" y="187"/>
                  </a:cubicBezTo>
                  <a:lnTo>
                    <a:pt x="0" y="5787"/>
                  </a:lnTo>
                  <a:cubicBezTo>
                    <a:pt x="0" y="5883"/>
                    <a:pt x="85" y="5967"/>
                    <a:pt x="186" y="5967"/>
                  </a:cubicBezTo>
                  <a:lnTo>
                    <a:pt x="5781" y="5967"/>
                  </a:lnTo>
                  <a:cubicBezTo>
                    <a:pt x="5838" y="5967"/>
                    <a:pt x="5888" y="5944"/>
                    <a:pt x="5921" y="5905"/>
                  </a:cubicBezTo>
                  <a:cubicBezTo>
                    <a:pt x="5989" y="5826"/>
                    <a:pt x="5983" y="5720"/>
                    <a:pt x="5916" y="5658"/>
                  </a:cubicBezTo>
                  <a:lnTo>
                    <a:pt x="310" y="52"/>
                  </a:lnTo>
                  <a:cubicBezTo>
                    <a:pt x="277" y="19"/>
                    <a:pt x="231" y="0"/>
                    <a:pt x="183" y="0"/>
                  </a:cubicBez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9582" y="2517316"/>
              <a:ext cx="100635" cy="99741"/>
            </a:xfrm>
            <a:custGeom>
              <a:avLst/>
              <a:gdLst/>
              <a:ahLst/>
              <a:cxnLst/>
              <a:rect l="l" t="t" r="r" b="b"/>
              <a:pathLst>
                <a:path w="2187" h="2173" extrusionOk="0">
                  <a:moveTo>
                    <a:pt x="360" y="617"/>
                  </a:moveTo>
                  <a:lnTo>
                    <a:pt x="1551" y="1807"/>
                  </a:lnTo>
                  <a:lnTo>
                    <a:pt x="360" y="1807"/>
                  </a:lnTo>
                  <a:lnTo>
                    <a:pt x="360" y="617"/>
                  </a:lnTo>
                  <a:close/>
                  <a:moveTo>
                    <a:pt x="179" y="1"/>
                  </a:moveTo>
                  <a:cubicBezTo>
                    <a:pt x="139" y="1"/>
                    <a:pt x="97" y="15"/>
                    <a:pt x="63" y="44"/>
                  </a:cubicBezTo>
                  <a:cubicBezTo>
                    <a:pt x="17" y="83"/>
                    <a:pt x="1" y="133"/>
                    <a:pt x="1" y="190"/>
                  </a:cubicBezTo>
                  <a:lnTo>
                    <a:pt x="1" y="1993"/>
                  </a:lnTo>
                  <a:cubicBezTo>
                    <a:pt x="1" y="2088"/>
                    <a:pt x="79" y="2173"/>
                    <a:pt x="180" y="2173"/>
                  </a:cubicBezTo>
                  <a:lnTo>
                    <a:pt x="1984" y="2173"/>
                  </a:lnTo>
                  <a:cubicBezTo>
                    <a:pt x="2034" y="2173"/>
                    <a:pt x="2091" y="2150"/>
                    <a:pt x="2124" y="2111"/>
                  </a:cubicBezTo>
                  <a:cubicBezTo>
                    <a:pt x="2186" y="2033"/>
                    <a:pt x="2180" y="1926"/>
                    <a:pt x="2112" y="1864"/>
                  </a:cubicBezTo>
                  <a:lnTo>
                    <a:pt x="304" y="55"/>
                  </a:lnTo>
                  <a:cubicBezTo>
                    <a:pt x="271" y="19"/>
                    <a:pt x="226" y="1"/>
                    <a:pt x="179" y="1"/>
                  </a:cubicBez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416101" y="2168889"/>
              <a:ext cx="435854" cy="448168"/>
            </a:xfrm>
            <a:custGeom>
              <a:avLst/>
              <a:gdLst/>
              <a:ahLst/>
              <a:cxnLst/>
              <a:rect l="l" t="t" r="r" b="b"/>
              <a:pathLst>
                <a:path w="9472" h="9764" extrusionOk="0">
                  <a:moveTo>
                    <a:pt x="8706" y="730"/>
                  </a:moveTo>
                  <a:cubicBezTo>
                    <a:pt x="8735" y="730"/>
                    <a:pt x="8764" y="734"/>
                    <a:pt x="8792" y="742"/>
                  </a:cubicBezTo>
                  <a:cubicBezTo>
                    <a:pt x="8905" y="770"/>
                    <a:pt x="9000" y="860"/>
                    <a:pt x="9028" y="978"/>
                  </a:cubicBezTo>
                  <a:cubicBezTo>
                    <a:pt x="9056" y="1096"/>
                    <a:pt x="9023" y="1214"/>
                    <a:pt x="8939" y="1298"/>
                  </a:cubicBezTo>
                  <a:lnTo>
                    <a:pt x="8854" y="1382"/>
                  </a:lnTo>
                  <a:lnTo>
                    <a:pt x="8388" y="916"/>
                  </a:lnTo>
                  <a:lnTo>
                    <a:pt x="8467" y="832"/>
                  </a:lnTo>
                  <a:cubicBezTo>
                    <a:pt x="8530" y="768"/>
                    <a:pt x="8617" y="730"/>
                    <a:pt x="8706" y="730"/>
                  </a:cubicBezTo>
                  <a:close/>
                  <a:moveTo>
                    <a:pt x="8130" y="1169"/>
                  </a:moveTo>
                  <a:lnTo>
                    <a:pt x="8595" y="1641"/>
                  </a:lnTo>
                  <a:lnTo>
                    <a:pt x="5961" y="4275"/>
                  </a:lnTo>
                  <a:lnTo>
                    <a:pt x="5494" y="3809"/>
                  </a:lnTo>
                  <a:lnTo>
                    <a:pt x="8130" y="1169"/>
                  </a:lnTo>
                  <a:close/>
                  <a:moveTo>
                    <a:pt x="5349" y="4174"/>
                  </a:moveTo>
                  <a:lnTo>
                    <a:pt x="5596" y="4421"/>
                  </a:lnTo>
                  <a:lnTo>
                    <a:pt x="5287" y="4483"/>
                  </a:lnTo>
                  <a:lnTo>
                    <a:pt x="5349" y="4174"/>
                  </a:lnTo>
                  <a:close/>
                  <a:moveTo>
                    <a:pt x="2711" y="1986"/>
                  </a:moveTo>
                  <a:cubicBezTo>
                    <a:pt x="3317" y="1986"/>
                    <a:pt x="3888" y="2326"/>
                    <a:pt x="4169" y="2893"/>
                  </a:cubicBezTo>
                  <a:lnTo>
                    <a:pt x="2714" y="2893"/>
                  </a:lnTo>
                  <a:cubicBezTo>
                    <a:pt x="2613" y="2893"/>
                    <a:pt x="2528" y="2972"/>
                    <a:pt x="2528" y="3073"/>
                  </a:cubicBezTo>
                  <a:lnTo>
                    <a:pt x="2528" y="5230"/>
                  </a:lnTo>
                  <a:cubicBezTo>
                    <a:pt x="1753" y="5146"/>
                    <a:pt x="1153" y="4522"/>
                    <a:pt x="1086" y="3747"/>
                  </a:cubicBezTo>
                  <a:cubicBezTo>
                    <a:pt x="1024" y="2966"/>
                    <a:pt x="1524" y="2253"/>
                    <a:pt x="2276" y="2045"/>
                  </a:cubicBezTo>
                  <a:cubicBezTo>
                    <a:pt x="2421" y="2006"/>
                    <a:pt x="2567" y="1986"/>
                    <a:pt x="2711" y="1986"/>
                  </a:cubicBezTo>
                  <a:close/>
                  <a:moveTo>
                    <a:pt x="4299" y="3253"/>
                  </a:moveTo>
                  <a:cubicBezTo>
                    <a:pt x="4327" y="3371"/>
                    <a:pt x="4338" y="3495"/>
                    <a:pt x="4338" y="3619"/>
                  </a:cubicBezTo>
                  <a:cubicBezTo>
                    <a:pt x="4338" y="4444"/>
                    <a:pt x="3715" y="5141"/>
                    <a:pt x="2894" y="5230"/>
                  </a:cubicBezTo>
                  <a:lnTo>
                    <a:pt x="2894" y="3253"/>
                  </a:lnTo>
                  <a:close/>
                  <a:moveTo>
                    <a:pt x="5528" y="3253"/>
                  </a:moveTo>
                  <a:lnTo>
                    <a:pt x="5113" y="3669"/>
                  </a:lnTo>
                  <a:cubicBezTo>
                    <a:pt x="5090" y="3697"/>
                    <a:pt x="5074" y="3725"/>
                    <a:pt x="5068" y="3764"/>
                  </a:cubicBezTo>
                  <a:lnTo>
                    <a:pt x="4882" y="4664"/>
                  </a:lnTo>
                  <a:cubicBezTo>
                    <a:pt x="4872" y="4719"/>
                    <a:pt x="4888" y="4775"/>
                    <a:pt x="4921" y="4815"/>
                  </a:cubicBezTo>
                  <a:cubicBezTo>
                    <a:pt x="4955" y="4859"/>
                    <a:pt x="5006" y="4882"/>
                    <a:pt x="5063" y="4882"/>
                  </a:cubicBezTo>
                  <a:cubicBezTo>
                    <a:pt x="5074" y="4882"/>
                    <a:pt x="5085" y="4882"/>
                    <a:pt x="5097" y="4877"/>
                  </a:cubicBezTo>
                  <a:lnTo>
                    <a:pt x="6000" y="4697"/>
                  </a:lnTo>
                  <a:cubicBezTo>
                    <a:pt x="6034" y="4691"/>
                    <a:pt x="6067" y="4674"/>
                    <a:pt x="6096" y="4646"/>
                  </a:cubicBezTo>
                  <a:lnTo>
                    <a:pt x="6506" y="4231"/>
                  </a:lnTo>
                  <a:lnTo>
                    <a:pt x="6506" y="6147"/>
                  </a:lnTo>
                  <a:lnTo>
                    <a:pt x="2894" y="6147"/>
                  </a:lnTo>
                  <a:lnTo>
                    <a:pt x="2894" y="5595"/>
                  </a:lnTo>
                  <a:cubicBezTo>
                    <a:pt x="3451" y="5545"/>
                    <a:pt x="3962" y="5264"/>
                    <a:pt x="4299" y="4820"/>
                  </a:cubicBezTo>
                  <a:cubicBezTo>
                    <a:pt x="4636" y="4371"/>
                    <a:pt x="4770" y="3803"/>
                    <a:pt x="4664" y="3253"/>
                  </a:cubicBezTo>
                  <a:close/>
                  <a:moveTo>
                    <a:pt x="9040" y="7231"/>
                  </a:moveTo>
                  <a:lnTo>
                    <a:pt x="9040" y="8314"/>
                  </a:lnTo>
                  <a:lnTo>
                    <a:pt x="3614" y="8314"/>
                  </a:lnTo>
                  <a:lnTo>
                    <a:pt x="3614" y="7231"/>
                  </a:lnTo>
                  <a:lnTo>
                    <a:pt x="3978" y="7231"/>
                  </a:lnTo>
                  <a:lnTo>
                    <a:pt x="3978" y="7596"/>
                  </a:lnTo>
                  <a:lnTo>
                    <a:pt x="4338" y="7596"/>
                  </a:lnTo>
                  <a:lnTo>
                    <a:pt x="4338" y="7231"/>
                  </a:lnTo>
                  <a:lnTo>
                    <a:pt x="4703" y="7231"/>
                  </a:lnTo>
                  <a:lnTo>
                    <a:pt x="4703" y="7596"/>
                  </a:lnTo>
                  <a:lnTo>
                    <a:pt x="5063" y="7596"/>
                  </a:lnTo>
                  <a:lnTo>
                    <a:pt x="5063" y="7231"/>
                  </a:lnTo>
                  <a:lnTo>
                    <a:pt x="5422" y="7231"/>
                  </a:lnTo>
                  <a:lnTo>
                    <a:pt x="5422" y="7596"/>
                  </a:lnTo>
                  <a:lnTo>
                    <a:pt x="5787" y="7596"/>
                  </a:lnTo>
                  <a:lnTo>
                    <a:pt x="5787" y="7231"/>
                  </a:lnTo>
                  <a:lnTo>
                    <a:pt x="6147" y="7231"/>
                  </a:lnTo>
                  <a:lnTo>
                    <a:pt x="6147" y="7596"/>
                  </a:lnTo>
                  <a:lnTo>
                    <a:pt x="6506" y="7596"/>
                  </a:lnTo>
                  <a:lnTo>
                    <a:pt x="6506" y="7231"/>
                  </a:lnTo>
                  <a:lnTo>
                    <a:pt x="6871" y="7231"/>
                  </a:lnTo>
                  <a:lnTo>
                    <a:pt x="6871" y="7596"/>
                  </a:lnTo>
                  <a:lnTo>
                    <a:pt x="7231" y="7596"/>
                  </a:lnTo>
                  <a:lnTo>
                    <a:pt x="7231" y="7231"/>
                  </a:lnTo>
                  <a:lnTo>
                    <a:pt x="7591" y="7231"/>
                  </a:lnTo>
                  <a:lnTo>
                    <a:pt x="7591" y="7596"/>
                  </a:lnTo>
                  <a:lnTo>
                    <a:pt x="7955" y="7596"/>
                  </a:lnTo>
                  <a:lnTo>
                    <a:pt x="7955" y="7231"/>
                  </a:lnTo>
                  <a:lnTo>
                    <a:pt x="8315" y="7231"/>
                  </a:lnTo>
                  <a:lnTo>
                    <a:pt x="8315" y="7596"/>
                  </a:lnTo>
                  <a:lnTo>
                    <a:pt x="8675" y="7596"/>
                  </a:lnTo>
                  <a:lnTo>
                    <a:pt x="8675" y="7231"/>
                  </a:lnTo>
                  <a:close/>
                  <a:moveTo>
                    <a:pt x="905" y="0"/>
                  </a:moveTo>
                  <a:cubicBezTo>
                    <a:pt x="405" y="0"/>
                    <a:pt x="1" y="405"/>
                    <a:pt x="1" y="905"/>
                  </a:cubicBezTo>
                  <a:lnTo>
                    <a:pt x="1" y="5607"/>
                  </a:lnTo>
                  <a:lnTo>
                    <a:pt x="361" y="5607"/>
                  </a:lnTo>
                  <a:lnTo>
                    <a:pt x="361" y="905"/>
                  </a:lnTo>
                  <a:cubicBezTo>
                    <a:pt x="361" y="607"/>
                    <a:pt x="602" y="360"/>
                    <a:pt x="905" y="360"/>
                  </a:cubicBezTo>
                  <a:lnTo>
                    <a:pt x="7052" y="360"/>
                  </a:lnTo>
                  <a:cubicBezTo>
                    <a:pt x="7348" y="360"/>
                    <a:pt x="7591" y="607"/>
                    <a:pt x="7591" y="905"/>
                  </a:cubicBezTo>
                  <a:lnTo>
                    <a:pt x="7591" y="1192"/>
                  </a:lnTo>
                  <a:lnTo>
                    <a:pt x="5888" y="2893"/>
                  </a:lnTo>
                  <a:lnTo>
                    <a:pt x="4563" y="2893"/>
                  </a:lnTo>
                  <a:cubicBezTo>
                    <a:pt x="4262" y="2116"/>
                    <a:pt x="3516" y="1627"/>
                    <a:pt x="2714" y="1627"/>
                  </a:cubicBezTo>
                  <a:cubicBezTo>
                    <a:pt x="2571" y="1627"/>
                    <a:pt x="2426" y="1642"/>
                    <a:pt x="2282" y="1675"/>
                  </a:cubicBezTo>
                  <a:cubicBezTo>
                    <a:pt x="1327" y="1888"/>
                    <a:pt x="664" y="2764"/>
                    <a:pt x="726" y="3741"/>
                  </a:cubicBezTo>
                  <a:cubicBezTo>
                    <a:pt x="788" y="4719"/>
                    <a:pt x="1558" y="5506"/>
                    <a:pt x="2528" y="5595"/>
                  </a:cubicBezTo>
                  <a:lnTo>
                    <a:pt x="2528" y="6326"/>
                  </a:lnTo>
                  <a:cubicBezTo>
                    <a:pt x="2528" y="6427"/>
                    <a:pt x="2613" y="6505"/>
                    <a:pt x="2714" y="6505"/>
                  </a:cubicBezTo>
                  <a:lnTo>
                    <a:pt x="6692" y="6505"/>
                  </a:lnTo>
                  <a:cubicBezTo>
                    <a:pt x="6787" y="6505"/>
                    <a:pt x="6871" y="6427"/>
                    <a:pt x="6871" y="6326"/>
                  </a:cubicBezTo>
                  <a:lnTo>
                    <a:pt x="6871" y="3871"/>
                  </a:lnTo>
                  <a:lnTo>
                    <a:pt x="7591" y="3147"/>
                  </a:lnTo>
                  <a:lnTo>
                    <a:pt x="7591" y="6871"/>
                  </a:lnTo>
                  <a:lnTo>
                    <a:pt x="3433" y="6871"/>
                  </a:lnTo>
                  <a:cubicBezTo>
                    <a:pt x="3337" y="6871"/>
                    <a:pt x="3254" y="6949"/>
                    <a:pt x="3254" y="7050"/>
                  </a:cubicBezTo>
                  <a:lnTo>
                    <a:pt x="3254" y="8494"/>
                  </a:lnTo>
                  <a:cubicBezTo>
                    <a:pt x="3254" y="8595"/>
                    <a:pt x="3337" y="8680"/>
                    <a:pt x="3433" y="8680"/>
                  </a:cubicBezTo>
                  <a:lnTo>
                    <a:pt x="7591" y="8680"/>
                  </a:lnTo>
                  <a:lnTo>
                    <a:pt x="7591" y="8859"/>
                  </a:lnTo>
                  <a:cubicBezTo>
                    <a:pt x="7591" y="9157"/>
                    <a:pt x="7348" y="9398"/>
                    <a:pt x="7052" y="9398"/>
                  </a:cubicBezTo>
                  <a:lnTo>
                    <a:pt x="4158" y="9398"/>
                  </a:lnTo>
                  <a:lnTo>
                    <a:pt x="4158" y="9764"/>
                  </a:lnTo>
                  <a:lnTo>
                    <a:pt x="7052" y="9764"/>
                  </a:lnTo>
                  <a:cubicBezTo>
                    <a:pt x="7550" y="9764"/>
                    <a:pt x="7955" y="9359"/>
                    <a:pt x="7955" y="8859"/>
                  </a:cubicBezTo>
                  <a:lnTo>
                    <a:pt x="7955" y="8680"/>
                  </a:lnTo>
                  <a:lnTo>
                    <a:pt x="9219" y="8680"/>
                  </a:lnTo>
                  <a:cubicBezTo>
                    <a:pt x="9321" y="8680"/>
                    <a:pt x="9399" y="8595"/>
                    <a:pt x="9399" y="8494"/>
                  </a:cubicBezTo>
                  <a:lnTo>
                    <a:pt x="9399" y="7050"/>
                  </a:lnTo>
                  <a:cubicBezTo>
                    <a:pt x="9399" y="6949"/>
                    <a:pt x="9321" y="6871"/>
                    <a:pt x="9219" y="6871"/>
                  </a:cubicBezTo>
                  <a:lnTo>
                    <a:pt x="7955" y="6871"/>
                  </a:lnTo>
                  <a:lnTo>
                    <a:pt x="7955" y="2787"/>
                  </a:lnTo>
                  <a:lnTo>
                    <a:pt x="9186" y="1551"/>
                  </a:lnTo>
                  <a:cubicBezTo>
                    <a:pt x="9445" y="1298"/>
                    <a:pt x="9472" y="877"/>
                    <a:pt x="9230" y="601"/>
                  </a:cubicBezTo>
                  <a:cubicBezTo>
                    <a:pt x="9092" y="443"/>
                    <a:pt x="8900" y="363"/>
                    <a:pt x="8708" y="363"/>
                  </a:cubicBezTo>
                  <a:cubicBezTo>
                    <a:pt x="8531" y="363"/>
                    <a:pt x="8354" y="431"/>
                    <a:pt x="8219" y="568"/>
                  </a:cubicBezTo>
                  <a:lnTo>
                    <a:pt x="7949" y="837"/>
                  </a:lnTo>
                  <a:cubicBezTo>
                    <a:pt x="7910" y="366"/>
                    <a:pt x="7523" y="0"/>
                    <a:pt x="7052" y="0"/>
                  </a:cubicBezTo>
                  <a:close/>
                </a:path>
              </a:pathLst>
            </a:custGeom>
            <a:solidFill>
              <a:srgbClr val="1DC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5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382" name="Google Shape;382;p50"/>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solidFill>
                  <a:srgbClr val="3D85C6"/>
                </a:solidFill>
                <a:latin typeface="Roboto"/>
                <a:ea typeface="Roboto"/>
                <a:cs typeface="Roboto"/>
                <a:sym typeface="Roboto"/>
              </a:rPr>
              <a:t>Keamanan Minimal E-Commerce</a:t>
            </a:r>
            <a:endParaRPr sz="2500" b="1">
              <a:solidFill>
                <a:srgbClr val="3D85C6"/>
              </a:solidFill>
              <a:latin typeface="Roboto"/>
              <a:ea typeface="Roboto"/>
              <a:cs typeface="Roboto"/>
              <a:sym typeface="Roboto"/>
            </a:endParaRPr>
          </a:p>
        </p:txBody>
      </p:sp>
      <p:grpSp>
        <p:nvGrpSpPr>
          <p:cNvPr id="383" name="Google Shape;383;p50"/>
          <p:cNvGrpSpPr/>
          <p:nvPr/>
        </p:nvGrpSpPr>
        <p:grpSpPr>
          <a:xfrm>
            <a:off x="3494132" y="1898122"/>
            <a:ext cx="3679737" cy="2420156"/>
            <a:chOff x="235800" y="830650"/>
            <a:chExt cx="6978450" cy="4588844"/>
          </a:xfrm>
        </p:grpSpPr>
        <p:sp>
          <p:nvSpPr>
            <p:cNvPr id="384" name="Google Shape;384;p5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50"/>
          <p:cNvGrpSpPr/>
          <p:nvPr/>
        </p:nvGrpSpPr>
        <p:grpSpPr>
          <a:xfrm>
            <a:off x="1219200" y="1218100"/>
            <a:ext cx="4280100" cy="1734275"/>
            <a:chOff x="457200" y="1294300"/>
            <a:chExt cx="4280100" cy="1734275"/>
          </a:xfrm>
        </p:grpSpPr>
        <p:grpSp>
          <p:nvGrpSpPr>
            <p:cNvPr id="391" name="Google Shape;391;p50"/>
            <p:cNvGrpSpPr/>
            <p:nvPr/>
          </p:nvGrpSpPr>
          <p:grpSpPr>
            <a:xfrm>
              <a:off x="457213" y="1898131"/>
              <a:ext cx="1828913" cy="227616"/>
              <a:chOff x="457210" y="1579432"/>
              <a:chExt cx="2277600" cy="287721"/>
            </a:xfrm>
          </p:grpSpPr>
          <p:sp>
            <p:nvSpPr>
              <p:cNvPr id="392" name="Google Shape;392;p50"/>
              <p:cNvSpPr/>
              <p:nvPr/>
            </p:nvSpPr>
            <p:spPr>
              <a:xfrm>
                <a:off x="457210" y="1579432"/>
                <a:ext cx="2277600" cy="287700"/>
              </a:xfrm>
              <a:prstGeom prst="roundRect">
                <a:avLst>
                  <a:gd name="adj" fmla="val 50000"/>
                </a:avLst>
              </a:prstGeom>
              <a:noFill/>
              <a:ln w="19050" cap="flat" cmpd="sng">
                <a:solidFill>
                  <a:srgbClr val="78001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0"/>
              <p:cNvSpPr/>
              <p:nvPr/>
            </p:nvSpPr>
            <p:spPr>
              <a:xfrm>
                <a:off x="457224" y="1579453"/>
                <a:ext cx="1517400" cy="287700"/>
              </a:xfrm>
              <a:prstGeom prst="roundRect">
                <a:avLst>
                  <a:gd name="adj" fmla="val 50000"/>
                </a:avLst>
              </a:prstGeom>
              <a:solidFill>
                <a:srgbClr val="780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50"/>
            <p:cNvSpPr/>
            <p:nvPr/>
          </p:nvSpPr>
          <p:spPr>
            <a:xfrm>
              <a:off x="457475" y="2194575"/>
              <a:ext cx="2282100" cy="8340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000">
                  <a:solidFill>
                    <a:srgbClr val="434343"/>
                  </a:solidFill>
                  <a:latin typeface="Arvo"/>
                  <a:ea typeface="Arvo"/>
                  <a:cs typeface="Arvo"/>
                  <a:sym typeface="Arvo"/>
                </a:rPr>
                <a:t>Seorang penyerang membuat tautan atau formulir yang mengeksploitasi cookie otentikasi yang dimiliki oleh pengguna saat mengakses situs web yang sah</a:t>
              </a:r>
              <a:endParaRPr sz="1000">
                <a:solidFill>
                  <a:srgbClr val="434343"/>
                </a:solidFill>
                <a:latin typeface="Arvo"/>
                <a:ea typeface="Arvo"/>
                <a:cs typeface="Arvo"/>
                <a:sym typeface="Arvo"/>
              </a:endParaRPr>
            </a:p>
          </p:txBody>
        </p:sp>
        <p:sp>
          <p:nvSpPr>
            <p:cNvPr id="395" name="Google Shape;395;p50"/>
            <p:cNvSpPr txBox="1"/>
            <p:nvPr/>
          </p:nvSpPr>
          <p:spPr>
            <a:xfrm>
              <a:off x="457200" y="1598800"/>
              <a:ext cx="31113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434343"/>
                  </a:solidFill>
                  <a:latin typeface="Barlow Condensed SemiBold"/>
                  <a:ea typeface="Barlow Condensed SemiBold"/>
                  <a:cs typeface="Barlow Condensed SemiBold"/>
                  <a:sym typeface="Barlow Condensed SemiBold"/>
                </a:rPr>
                <a:t>(Cross-site Request Forgery)</a:t>
              </a:r>
              <a:endParaRPr sz="2000">
                <a:solidFill>
                  <a:srgbClr val="434343"/>
                </a:solidFill>
                <a:latin typeface="Barlow Condensed SemiBold"/>
                <a:ea typeface="Barlow Condensed SemiBold"/>
                <a:cs typeface="Barlow Condensed SemiBold"/>
                <a:sym typeface="Barlow Condensed SemiBold"/>
              </a:endParaRPr>
            </a:p>
          </p:txBody>
        </p:sp>
        <p:cxnSp>
          <p:nvCxnSpPr>
            <p:cNvPr id="396" name="Google Shape;396;p50"/>
            <p:cNvCxnSpPr/>
            <p:nvPr/>
          </p:nvCxnSpPr>
          <p:spPr>
            <a:xfrm>
              <a:off x="2435100" y="1991325"/>
              <a:ext cx="2302200" cy="475500"/>
            </a:xfrm>
            <a:prstGeom prst="bentConnector3">
              <a:avLst>
                <a:gd name="adj1" fmla="val 50000"/>
              </a:avLst>
            </a:prstGeom>
            <a:noFill/>
            <a:ln w="19050" cap="flat" cmpd="sng">
              <a:solidFill>
                <a:srgbClr val="78001B"/>
              </a:solidFill>
              <a:prstDash val="dot"/>
              <a:round/>
              <a:headEnd type="none" w="med" len="med"/>
              <a:tailEnd type="oval" w="med" len="med"/>
            </a:ln>
          </p:spPr>
        </p:cxnSp>
        <p:sp>
          <p:nvSpPr>
            <p:cNvPr id="397" name="Google Shape;397;p50"/>
            <p:cNvSpPr txBox="1"/>
            <p:nvPr/>
          </p:nvSpPr>
          <p:spPr>
            <a:xfrm>
              <a:off x="457200" y="1294300"/>
              <a:ext cx="15174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78001B"/>
                  </a:solidFill>
                  <a:latin typeface="Barlow Condensed SemiBold"/>
                  <a:ea typeface="Barlow Condensed SemiBold"/>
                  <a:cs typeface="Barlow Condensed SemiBold"/>
                  <a:sym typeface="Barlow Condensed SemiBold"/>
                </a:rPr>
                <a:t>CSRF</a:t>
              </a:r>
              <a:endParaRPr sz="2000">
                <a:solidFill>
                  <a:srgbClr val="78001B"/>
                </a:solidFill>
                <a:latin typeface="Barlow Condensed SemiBold"/>
                <a:ea typeface="Barlow Condensed SemiBold"/>
                <a:cs typeface="Barlow Condensed SemiBold"/>
                <a:sym typeface="Barlow Condensed SemiBold"/>
              </a:endParaRPr>
            </a:p>
          </p:txBody>
        </p:sp>
      </p:grpSp>
      <p:grpSp>
        <p:nvGrpSpPr>
          <p:cNvPr id="398" name="Google Shape;398;p50"/>
          <p:cNvGrpSpPr/>
          <p:nvPr/>
        </p:nvGrpSpPr>
        <p:grpSpPr>
          <a:xfrm>
            <a:off x="1219200" y="3200842"/>
            <a:ext cx="3334026" cy="1470606"/>
            <a:chOff x="457200" y="3028475"/>
            <a:chExt cx="3334026" cy="1566975"/>
          </a:xfrm>
        </p:grpSpPr>
        <p:grpSp>
          <p:nvGrpSpPr>
            <p:cNvPr id="399" name="Google Shape;399;p50"/>
            <p:cNvGrpSpPr/>
            <p:nvPr/>
          </p:nvGrpSpPr>
          <p:grpSpPr>
            <a:xfrm>
              <a:off x="457213" y="3338034"/>
              <a:ext cx="1828913" cy="227616"/>
              <a:chOff x="457210" y="2938846"/>
              <a:chExt cx="2277600" cy="287721"/>
            </a:xfrm>
          </p:grpSpPr>
          <p:sp>
            <p:nvSpPr>
              <p:cNvPr id="400" name="Google Shape;400;p50"/>
              <p:cNvSpPr/>
              <p:nvPr/>
            </p:nvSpPr>
            <p:spPr>
              <a:xfrm>
                <a:off x="457210" y="2938846"/>
                <a:ext cx="2277600" cy="287700"/>
              </a:xfrm>
              <a:prstGeom prst="roundRect">
                <a:avLst>
                  <a:gd name="adj" fmla="val 50000"/>
                </a:avLst>
              </a:prstGeom>
              <a:noFill/>
              <a:ln w="19050" cap="flat" cmpd="sng">
                <a:solidFill>
                  <a:srgbClr val="FF823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0"/>
              <p:cNvSpPr/>
              <p:nvPr/>
            </p:nvSpPr>
            <p:spPr>
              <a:xfrm>
                <a:off x="457213" y="2938867"/>
                <a:ext cx="1183200" cy="287700"/>
              </a:xfrm>
              <a:prstGeom prst="roundRect">
                <a:avLst>
                  <a:gd name="adj" fmla="val 50000"/>
                </a:avLst>
              </a:prstGeom>
              <a:solidFill>
                <a:srgbClr val="FF8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7"/>
                  </a:solidFill>
                </a:endParaRPr>
              </a:p>
            </p:txBody>
          </p:sp>
        </p:grpSp>
        <p:sp>
          <p:nvSpPr>
            <p:cNvPr id="402" name="Google Shape;402;p50"/>
            <p:cNvSpPr txBox="1"/>
            <p:nvPr/>
          </p:nvSpPr>
          <p:spPr>
            <a:xfrm>
              <a:off x="457200" y="3332975"/>
              <a:ext cx="15174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434343"/>
                </a:solidFill>
                <a:latin typeface="Barlow Condensed SemiBold"/>
                <a:ea typeface="Barlow Condensed SemiBold"/>
                <a:cs typeface="Barlow Condensed SemiBold"/>
                <a:sym typeface="Barlow Condensed SemiBold"/>
              </a:endParaRPr>
            </a:p>
          </p:txBody>
        </p:sp>
        <p:sp>
          <p:nvSpPr>
            <p:cNvPr id="403" name="Google Shape;403;p50"/>
            <p:cNvSpPr/>
            <p:nvPr/>
          </p:nvSpPr>
          <p:spPr>
            <a:xfrm>
              <a:off x="457200" y="3717650"/>
              <a:ext cx="2282100" cy="8778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sz="1000">
                  <a:solidFill>
                    <a:srgbClr val="434343"/>
                  </a:solidFill>
                  <a:latin typeface="Arvo"/>
                  <a:ea typeface="Arvo"/>
                  <a:cs typeface="Arvo"/>
                  <a:sym typeface="Arvo"/>
                </a:rPr>
                <a:t>penyerang memasukkan teks yang mengandung sintaks SQL ke dalam input yang dimaksudkan untuk diteruskan ke server database.</a:t>
              </a:r>
              <a:endParaRPr sz="1000">
                <a:solidFill>
                  <a:srgbClr val="434343"/>
                </a:solidFill>
                <a:latin typeface="Arvo"/>
                <a:ea typeface="Arvo"/>
                <a:cs typeface="Arvo"/>
                <a:sym typeface="Arvo"/>
              </a:endParaRPr>
            </a:p>
          </p:txBody>
        </p:sp>
        <p:cxnSp>
          <p:nvCxnSpPr>
            <p:cNvPr id="404" name="Google Shape;404;p50"/>
            <p:cNvCxnSpPr>
              <a:stCxn id="400" idx="3"/>
            </p:cNvCxnSpPr>
            <p:nvPr/>
          </p:nvCxnSpPr>
          <p:spPr>
            <a:xfrm>
              <a:off x="2286126" y="3451834"/>
              <a:ext cx="1505100" cy="282000"/>
            </a:xfrm>
            <a:prstGeom prst="bentConnector3">
              <a:avLst>
                <a:gd name="adj1" fmla="val 50000"/>
              </a:avLst>
            </a:prstGeom>
            <a:noFill/>
            <a:ln w="19050" cap="flat" cmpd="sng">
              <a:solidFill>
                <a:srgbClr val="FF823B"/>
              </a:solidFill>
              <a:prstDash val="dot"/>
              <a:round/>
              <a:headEnd type="none" w="med" len="med"/>
              <a:tailEnd type="oval" w="med" len="med"/>
            </a:ln>
          </p:spPr>
        </p:cxnSp>
        <p:sp>
          <p:nvSpPr>
            <p:cNvPr id="405" name="Google Shape;405;p50"/>
            <p:cNvSpPr txBox="1"/>
            <p:nvPr/>
          </p:nvSpPr>
          <p:spPr>
            <a:xfrm>
              <a:off x="457200" y="3028475"/>
              <a:ext cx="1517400" cy="30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823B"/>
                  </a:solidFill>
                  <a:latin typeface="Barlow Condensed SemiBold"/>
                  <a:ea typeface="Barlow Condensed SemiBold"/>
                  <a:cs typeface="Barlow Condensed SemiBold"/>
                  <a:sym typeface="Barlow Condensed SemiBold"/>
                </a:rPr>
                <a:t>SQL injection</a:t>
              </a:r>
              <a:endParaRPr sz="2000">
                <a:solidFill>
                  <a:srgbClr val="FF823B"/>
                </a:solidFill>
                <a:latin typeface="Barlow Condensed SemiBold"/>
                <a:ea typeface="Barlow Condensed SemiBold"/>
                <a:cs typeface="Barlow Condensed SemiBold"/>
                <a:sym typeface="Barlow Condensed SemiBo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11" name="Google Shape;411;p51"/>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solidFill>
                  <a:srgbClr val="3D85C6"/>
                </a:solidFill>
                <a:latin typeface="Roboto"/>
                <a:ea typeface="Roboto"/>
                <a:cs typeface="Roboto"/>
                <a:sym typeface="Roboto"/>
              </a:rPr>
              <a:t>Repository</a:t>
            </a:r>
            <a:endParaRPr sz="2500" b="1">
              <a:solidFill>
                <a:srgbClr val="3D85C6"/>
              </a:solidFill>
              <a:latin typeface="Roboto"/>
              <a:ea typeface="Roboto"/>
              <a:cs typeface="Roboto"/>
              <a:sym typeface="Roboto"/>
            </a:endParaRPr>
          </a:p>
        </p:txBody>
      </p:sp>
      <p:sp>
        <p:nvSpPr>
          <p:cNvPr id="412" name="Google Shape;412;p51"/>
          <p:cNvSpPr txBox="1"/>
          <p:nvPr/>
        </p:nvSpPr>
        <p:spPr>
          <a:xfrm>
            <a:off x="5804050" y="926600"/>
            <a:ext cx="2969400" cy="3548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Link Repository:</a:t>
            </a:r>
            <a:endParaRPr sz="1200" b="1">
              <a:solidFill>
                <a:srgbClr val="4A5C65"/>
              </a:solidFill>
              <a:latin typeface="Lato Light"/>
              <a:ea typeface="Lato Light"/>
              <a:cs typeface="Lato Light"/>
              <a:sym typeface="Lato Light"/>
            </a:endParaRPr>
          </a:p>
          <a:p>
            <a:pPr marL="457200" lvl="0" indent="-298450" algn="l" rtl="0">
              <a:spcBef>
                <a:spcPts val="600"/>
              </a:spcBef>
              <a:spcAft>
                <a:spcPts val="0"/>
              </a:spcAft>
              <a:buClr>
                <a:schemeClr val="dk1"/>
              </a:buClr>
              <a:buSzPts val="1100"/>
              <a:buFont typeface="Lato"/>
              <a:buChar char="●"/>
            </a:pPr>
            <a:r>
              <a:rPr lang="en" sz="1200" b="1" u="sng">
                <a:solidFill>
                  <a:schemeClr val="hlink"/>
                </a:solidFill>
                <a:latin typeface="Lato Light"/>
                <a:ea typeface="Lato Light"/>
                <a:cs typeface="Lato Light"/>
                <a:sym typeface="Lato Light"/>
                <a:hlinkClick r:id="rId4"/>
              </a:rPr>
              <a:t>https://github.com/atnlie/ecommerce-django-project/</a:t>
            </a:r>
            <a:r>
              <a:rPr lang="en" sz="1200" b="1">
                <a:solidFill>
                  <a:srgbClr val="4A5C65"/>
                </a:solidFill>
                <a:latin typeface="Lato Light"/>
                <a:ea typeface="Lato Light"/>
                <a:cs typeface="Lato Light"/>
                <a:sym typeface="Lato Light"/>
              </a:rPr>
              <a:t> </a:t>
            </a:r>
            <a:endParaRPr sz="1200" b="1">
              <a:solidFill>
                <a:schemeClr val="accent4"/>
              </a:solidFill>
              <a:latin typeface="Lato"/>
              <a:ea typeface="Lato"/>
              <a:cs typeface="Lato"/>
              <a:sym typeface="Lato"/>
            </a:endParaRPr>
          </a:p>
          <a:p>
            <a:pPr marL="45720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Cara Clone / Download:</a:t>
            </a: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git clone </a:t>
            </a:r>
            <a:r>
              <a:rPr lang="en" sz="1200" b="1">
                <a:solidFill>
                  <a:srgbClr val="4A5C65"/>
                </a:solidFill>
                <a:latin typeface="Lato Light"/>
                <a:ea typeface="Lato Light"/>
                <a:cs typeface="Lato Light"/>
                <a:sym typeface="Lato Light"/>
              </a:rPr>
              <a:t>https://github.com/atnlie/ecommerce-django-project.git</a:t>
            </a:r>
            <a:endParaRPr sz="1200" b="1">
              <a:solidFill>
                <a:srgbClr val="4A5C65"/>
              </a:solidFill>
              <a:latin typeface="Lato Light"/>
              <a:ea typeface="Lato Light"/>
              <a:cs typeface="Lato Light"/>
              <a:sym typeface="Lato Light"/>
            </a:endParaRPr>
          </a:p>
        </p:txBody>
      </p:sp>
      <p:pic>
        <p:nvPicPr>
          <p:cNvPr id="413" name="Google Shape;413;p51"/>
          <p:cNvPicPr preferRelativeResize="0"/>
          <p:nvPr/>
        </p:nvPicPr>
        <p:blipFill>
          <a:blip r:embed="rId5">
            <a:alphaModFix/>
          </a:blip>
          <a:stretch>
            <a:fillRect/>
          </a:stretch>
        </p:blipFill>
        <p:spPr>
          <a:xfrm>
            <a:off x="626342" y="941206"/>
            <a:ext cx="4949110" cy="35426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4">
            <a:alphaModFix/>
          </a:blip>
          <a:srcRect/>
          <a:stretch/>
        </p:blipFill>
        <p:spPr>
          <a:xfrm>
            <a:off x="758500" y="1035100"/>
            <a:ext cx="2762550" cy="2898675"/>
          </a:xfrm>
          <a:prstGeom prst="rect">
            <a:avLst/>
          </a:prstGeom>
          <a:noFill/>
          <a:ln>
            <a:noFill/>
          </a:ln>
        </p:spPr>
      </p:pic>
      <p:sp>
        <p:nvSpPr>
          <p:cNvPr id="152" name="Google Shape;152;p34"/>
          <p:cNvSpPr/>
          <p:nvPr/>
        </p:nvSpPr>
        <p:spPr>
          <a:xfrm>
            <a:off x="4422850" y="1123521"/>
            <a:ext cx="3949500" cy="789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900" b="1" i="0" u="none" strike="noStrike" kern="0" cap="none" spc="0" normalizeH="0" baseline="0" noProof="0" dirty="0">
                <a:ln>
                  <a:noFill/>
                </a:ln>
                <a:solidFill>
                  <a:srgbClr val="000000"/>
                </a:solidFill>
                <a:effectLst/>
                <a:uLnTx/>
                <a:uFillTx/>
                <a:latin typeface="Poppins"/>
                <a:ea typeface="Poppins"/>
                <a:cs typeface="Poppins"/>
                <a:sym typeface="Poppins"/>
              </a:rPr>
              <a:t>Nama Pengajar</a:t>
            </a:r>
            <a:endParaRPr kumimoji="0" lang="en-US" sz="2000" b="0" i="0" u="none" strike="noStrike" kern="0" cap="none" spc="0" normalizeH="0" baseline="0" noProof="0" dirty="0">
              <a:ln>
                <a:noFill/>
              </a:ln>
              <a:solidFill>
                <a:srgbClr val="000000"/>
              </a:solidFill>
              <a:effectLst/>
              <a:uLnTx/>
              <a:uFillTx/>
              <a:latin typeface="Poppins"/>
              <a:ea typeface="Poppins"/>
              <a:cs typeface="Poppins"/>
              <a:sym typeface="Poppins"/>
            </a:endParaRPr>
          </a:p>
        </p:txBody>
      </p:sp>
      <p:sp>
        <p:nvSpPr>
          <p:cNvPr id="153" name="Google Shape;153;p34"/>
          <p:cNvSpPr txBox="1"/>
          <p:nvPr/>
        </p:nvSpPr>
        <p:spPr>
          <a:xfrm>
            <a:off x="4422850" y="1992750"/>
            <a:ext cx="4181700" cy="768642"/>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Profile </a:t>
            </a:r>
            <a:r>
              <a:rPr kumimoji="0" lang="en-US" sz="1100" b="0" i="0" u="none" strike="noStrike" kern="0" cap="none" spc="0" normalizeH="0" baseline="0" noProof="0" dirty="0" err="1">
                <a:ln>
                  <a:noFill/>
                </a:ln>
                <a:solidFill>
                  <a:srgbClr val="2C1A32"/>
                </a:solidFill>
                <a:effectLst/>
                <a:highlight>
                  <a:srgbClr val="FFFFFF"/>
                </a:highlight>
                <a:uLnTx/>
                <a:uFillTx/>
                <a:latin typeface="Poppins"/>
                <a:ea typeface="Poppins"/>
                <a:cs typeface="Poppins"/>
                <a:sym typeface="Poppins"/>
              </a:rPr>
              <a:t>singkat</a:t>
            </a: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 atau </a:t>
            </a:r>
            <a:r>
              <a:rPr kumimoji="0" lang="en-US" sz="1100" b="0" i="0" u="none" strike="noStrike" kern="0" cap="none" spc="0" normalizeH="0" baseline="0" noProof="0" dirty="0" err="1">
                <a:ln>
                  <a:noFill/>
                </a:ln>
                <a:solidFill>
                  <a:srgbClr val="2C1A32"/>
                </a:solidFill>
                <a:effectLst/>
                <a:highlight>
                  <a:srgbClr val="FFFFFF"/>
                </a:highlight>
                <a:uLnTx/>
                <a:uFillTx/>
                <a:latin typeface="Poppins"/>
                <a:ea typeface="Poppins"/>
                <a:cs typeface="Poppins"/>
                <a:sym typeface="Poppins"/>
              </a:rPr>
              <a:t>pengalaman</a:t>
            </a:r>
            <a:r>
              <a:rPr kumimoji="0" lang="en-US"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 yang berhubungan dengan materi pelatihan.</a:t>
            </a:r>
          </a:p>
          <a:p>
            <a:pPr marL="0" marR="0" lvl="0" indent="0" algn="just"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p:txBody>
      </p:sp>
      <p:sp>
        <p:nvSpPr>
          <p:cNvPr id="154" name="Google Shape;154;p34"/>
          <p:cNvSpPr/>
          <p:nvPr/>
        </p:nvSpPr>
        <p:spPr>
          <a:xfrm>
            <a:off x="907675" y="3583075"/>
            <a:ext cx="3073800" cy="477600"/>
          </a:xfrm>
          <a:prstGeom prst="roundRect">
            <a:avLst>
              <a:gd name="adj" fmla="val 16667"/>
            </a:avLst>
          </a:prstGeom>
          <a:solidFill>
            <a:srgbClr val="F07A5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5" name="Google Shape;155;p34"/>
          <p:cNvSpPr/>
          <p:nvPr/>
        </p:nvSpPr>
        <p:spPr>
          <a:xfrm>
            <a:off x="850075" y="3592075"/>
            <a:ext cx="3189000" cy="45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600"/>
              <a:buFont typeface="Arial"/>
              <a:buNone/>
              <a:tabLst/>
              <a:defRPr/>
            </a:pPr>
            <a:r>
              <a:rPr kumimoji="0" lang="en-US" sz="1800" b="1" i="0" u="none" strike="noStrike" kern="0" cap="none" spc="0" normalizeH="0" baseline="0" noProof="0" dirty="0">
                <a:ln>
                  <a:noFill/>
                </a:ln>
                <a:solidFill>
                  <a:srgbClr val="000000"/>
                </a:solidFill>
                <a:effectLst/>
                <a:uLnTx/>
                <a:uFillTx/>
                <a:latin typeface="Poppins"/>
                <a:ea typeface="Poppins"/>
                <a:cs typeface="Poppins"/>
                <a:sym typeface="Poppins"/>
              </a:rPr>
              <a:t>Nama Pengajar</a:t>
            </a:r>
            <a:endParaRPr kumimoji="0" lang="en-US" sz="1800" b="1" i="0" u="none" strike="noStrike" kern="0" cap="none" spc="0" normalizeH="0" baseline="0" noProof="0" dirty="0">
              <a:ln>
                <a:noFill/>
              </a:ln>
              <a:solidFill>
                <a:srgbClr val="2C1A32"/>
              </a:solidFill>
              <a:effectLst/>
              <a:uLnTx/>
              <a:uFillTx/>
              <a:latin typeface="Poppins"/>
              <a:ea typeface="Poppins"/>
              <a:cs typeface="Poppins"/>
              <a:sym typeface="Poppins"/>
            </a:endParaRPr>
          </a:p>
        </p:txBody>
      </p:sp>
      <p:sp>
        <p:nvSpPr>
          <p:cNvPr id="156" name="Google Shape;156;p34"/>
          <p:cNvSpPr txBox="1"/>
          <p:nvPr/>
        </p:nvSpPr>
        <p:spPr>
          <a:xfrm>
            <a:off x="4422850" y="3595175"/>
            <a:ext cx="3949500" cy="569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500" b="1" i="1"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rPr>
              <a:t>Link to Professional Platform:</a:t>
            </a:r>
            <a:endParaRPr kumimoji="0" sz="1500" b="1" i="1"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0" i="0" u="sng" strike="noStrike" kern="0" cap="none" spc="0" normalizeH="0" baseline="0" noProof="0" dirty="0">
                <a:ln>
                  <a:noFill/>
                </a:ln>
                <a:solidFill>
                  <a:srgbClr val="0097A7"/>
                </a:solidFill>
                <a:effectLst/>
                <a:uLnTx/>
                <a:uFillTx/>
                <a:latin typeface="Poppins"/>
                <a:ea typeface="Poppins"/>
                <a:cs typeface="Poppins"/>
                <a:sym typeface="Poppins"/>
                <a:hlinkClick r:id="rId5"/>
              </a:rPr>
              <a:t>https://www</a:t>
            </a:r>
            <a:r>
              <a:rPr kumimoji="0" lang="en" sz="1000" b="0" i="0" u="sng" strike="noStrike" kern="0" cap="none" spc="0" normalizeH="0" baseline="0" noProof="0" dirty="0">
                <a:ln>
                  <a:noFill/>
                </a:ln>
                <a:solidFill>
                  <a:srgbClr val="0097A7"/>
                </a:solidFill>
                <a:effectLst/>
                <a:uLnTx/>
                <a:uFillTx/>
                <a:latin typeface="Poppins"/>
                <a:ea typeface="Poppins"/>
                <a:cs typeface="Poppins"/>
                <a:sym typeface="Poppins"/>
              </a:rPr>
              <a:t>. ….</a:t>
            </a:r>
            <a:endParaRPr kumimoji="0" sz="1500" b="0" i="0" u="none" strike="noStrike" kern="0" cap="none" spc="0" normalizeH="0" baseline="0" noProof="0" dirty="0">
              <a:ln>
                <a:noFill/>
              </a:ln>
              <a:solidFill>
                <a:srgbClr val="2C1A32"/>
              </a:solidFill>
              <a:effectLst/>
              <a:highlight>
                <a:srgbClr val="FFFFFF"/>
              </a:highlight>
              <a:uLnTx/>
              <a:uFillTx/>
              <a:latin typeface="Poppins"/>
              <a:ea typeface="Poppins"/>
              <a:cs typeface="Poppins"/>
              <a:sym typeface="Poppins"/>
            </a:endParaRPr>
          </a:p>
        </p:txBody>
      </p:sp>
      <p:sp>
        <p:nvSpPr>
          <p:cNvPr id="157" name="Google Shape;157;p34"/>
          <p:cNvSpPr/>
          <p:nvPr/>
        </p:nvSpPr>
        <p:spPr>
          <a:xfrm>
            <a:off x="850075" y="4071438"/>
            <a:ext cx="3189000" cy="45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5600"/>
              <a:buFont typeface="Arial"/>
              <a:buNone/>
              <a:tabLst/>
              <a:defRPr/>
            </a:pPr>
            <a:r>
              <a:rPr kumimoji="0" lang="en-US" sz="1200" b="1" i="0" u="none" strike="noStrike" kern="0" cap="none" spc="0" normalizeH="0" baseline="0" noProof="0" dirty="0">
                <a:ln>
                  <a:noFill/>
                </a:ln>
                <a:solidFill>
                  <a:srgbClr val="000000"/>
                </a:solidFill>
                <a:effectLst/>
                <a:uLnTx/>
                <a:uFillTx/>
                <a:latin typeface="Poppins"/>
                <a:ea typeface="Poppins"/>
                <a:cs typeface="Poppins"/>
                <a:sym typeface="Poppins"/>
              </a:rPr>
              <a:t>Jabatan - Asal Perusahaan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p52"/>
          <p:cNvSpPr txBox="1"/>
          <p:nvPr/>
        </p:nvSpPr>
        <p:spPr>
          <a:xfrm>
            <a:off x="4425475" y="866200"/>
            <a:ext cx="3697500" cy="3747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Migrate Data</a:t>
            </a: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a:buChar char="●"/>
            </a:pPr>
            <a:r>
              <a:rPr lang="en" sz="1200" b="1">
                <a:solidFill>
                  <a:srgbClr val="4A5C65"/>
                </a:solidFill>
                <a:latin typeface="Lato"/>
                <a:ea typeface="Lato"/>
                <a:cs typeface="Lato"/>
                <a:sym typeface="Lato"/>
              </a:rPr>
              <a:t>python3 manage.py migrate</a:t>
            </a:r>
            <a:endParaRPr sz="1200" b="1">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a:ea typeface="Lato"/>
              <a:cs typeface="Lato"/>
              <a:sym typeface="Lato"/>
            </a:endParaRPr>
          </a:p>
          <a:p>
            <a:pPr marL="0" lvl="0" indent="0" algn="l" rtl="0">
              <a:spcBef>
                <a:spcPts val="600"/>
              </a:spcBef>
              <a:spcAft>
                <a:spcPts val="0"/>
              </a:spcAft>
              <a:buNone/>
            </a:pPr>
            <a:r>
              <a:rPr lang="en" sz="1200">
                <a:solidFill>
                  <a:srgbClr val="4A5C65"/>
                </a:solidFill>
                <a:latin typeface="Lato"/>
                <a:ea typeface="Lato"/>
                <a:cs typeface="Lato"/>
                <a:sym typeface="Lato"/>
              </a:rPr>
              <a:t>Templates</a:t>
            </a: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a:buChar char="●"/>
            </a:pPr>
            <a:r>
              <a:rPr lang="en" sz="1200">
                <a:solidFill>
                  <a:srgbClr val="4A5C65"/>
                </a:solidFill>
                <a:latin typeface="Lato"/>
                <a:ea typeface="Lato"/>
                <a:cs typeface="Lato"/>
                <a:sym typeface="Lato"/>
              </a:rPr>
              <a:t>Setup Ecommerce Template</a:t>
            </a:r>
            <a:endParaRPr sz="1200">
              <a:solidFill>
                <a:srgbClr val="4A5C65"/>
              </a:solidFill>
              <a:latin typeface="Lato"/>
              <a:ea typeface="Lato"/>
              <a:cs typeface="Lato"/>
              <a:sym typeface="Lato"/>
            </a:endParaRPr>
          </a:p>
          <a:p>
            <a:pPr marL="457200" lvl="0" indent="-304800" algn="l" rtl="0">
              <a:spcBef>
                <a:spcPts val="0"/>
              </a:spcBef>
              <a:spcAft>
                <a:spcPts val="0"/>
              </a:spcAft>
              <a:buClr>
                <a:srgbClr val="4A5C65"/>
              </a:buClr>
              <a:buSzPts val="1200"/>
              <a:buFont typeface="Lato"/>
              <a:buChar char="●"/>
            </a:pPr>
            <a:r>
              <a:rPr lang="en" sz="1200">
                <a:solidFill>
                  <a:srgbClr val="4A5C65"/>
                </a:solidFill>
                <a:latin typeface="Lato"/>
                <a:ea typeface="Lato"/>
                <a:cs typeface="Lato"/>
                <a:sym typeface="Lato"/>
              </a:rPr>
              <a:t>Home: </a:t>
            </a:r>
            <a:r>
              <a:rPr lang="en" sz="1200" u="sng">
                <a:solidFill>
                  <a:schemeClr val="hlink"/>
                </a:solidFill>
                <a:latin typeface="Lato"/>
                <a:ea typeface="Lato"/>
                <a:cs typeface="Lato"/>
                <a:sym typeface="Lato"/>
                <a:hlinkClick r:id="rId4"/>
              </a:rPr>
              <a:t>https://mdbootstrap.com/snippets/standard/mdbootstrap/4809942</a:t>
            </a:r>
            <a:r>
              <a:rPr lang="en" sz="1200">
                <a:solidFill>
                  <a:srgbClr val="4A5C65"/>
                </a:solidFill>
                <a:latin typeface="Lato"/>
                <a:ea typeface="Lato"/>
                <a:cs typeface="Lato"/>
                <a:sym typeface="Lato"/>
              </a:rPr>
              <a:t> </a:t>
            </a:r>
            <a:endParaRPr sz="1200">
              <a:solidFill>
                <a:srgbClr val="4A5C65"/>
              </a:solidFill>
              <a:latin typeface="Lato"/>
              <a:ea typeface="Lato"/>
              <a:cs typeface="Lato"/>
              <a:sym typeface="Lato"/>
            </a:endParaRPr>
          </a:p>
          <a:p>
            <a:pPr marL="457200" lvl="0" indent="-304800" algn="l" rtl="0">
              <a:spcBef>
                <a:spcPts val="0"/>
              </a:spcBef>
              <a:spcAft>
                <a:spcPts val="0"/>
              </a:spcAft>
              <a:buClr>
                <a:srgbClr val="4A5C65"/>
              </a:buClr>
              <a:buSzPts val="1200"/>
              <a:buFont typeface="Lato"/>
              <a:buChar char="●"/>
            </a:pPr>
            <a:r>
              <a:rPr lang="en" sz="1200">
                <a:solidFill>
                  <a:srgbClr val="4A5C65"/>
                </a:solidFill>
                <a:latin typeface="Lato"/>
                <a:ea typeface="Lato"/>
                <a:cs typeface="Lato"/>
                <a:sym typeface="Lato"/>
              </a:rPr>
              <a:t>Product Detail: </a:t>
            </a:r>
            <a:r>
              <a:rPr lang="en" sz="1200" u="sng">
                <a:solidFill>
                  <a:schemeClr val="hlink"/>
                </a:solidFill>
                <a:latin typeface="Lato"/>
                <a:ea typeface="Lato"/>
                <a:cs typeface="Lato"/>
                <a:sym typeface="Lato"/>
                <a:hlinkClick r:id="rId5"/>
              </a:rPr>
              <a:t>https://mdbootstrap.com/snippets/standard/mdbootstrap/4809951</a:t>
            </a:r>
            <a:r>
              <a:rPr lang="en" sz="1200">
                <a:solidFill>
                  <a:srgbClr val="4A5C65"/>
                </a:solidFill>
                <a:latin typeface="Lato"/>
                <a:ea typeface="Lato"/>
                <a:cs typeface="Lato"/>
                <a:sym typeface="Lato"/>
              </a:rPr>
              <a:t> </a:t>
            </a:r>
            <a:endParaRPr sz="1200">
              <a:solidFill>
                <a:srgbClr val="4A5C65"/>
              </a:solidFill>
              <a:latin typeface="Lato"/>
              <a:ea typeface="Lato"/>
              <a:cs typeface="Lato"/>
              <a:sym typeface="Lato"/>
            </a:endParaRPr>
          </a:p>
          <a:p>
            <a:pPr marL="457200" lvl="0" indent="-304800" algn="l" rtl="0">
              <a:spcBef>
                <a:spcPts val="0"/>
              </a:spcBef>
              <a:spcAft>
                <a:spcPts val="0"/>
              </a:spcAft>
              <a:buClr>
                <a:srgbClr val="4A5C65"/>
              </a:buClr>
              <a:buSzPts val="1200"/>
              <a:buFont typeface="Lato"/>
              <a:buChar char="●"/>
            </a:pPr>
            <a:r>
              <a:rPr lang="en" sz="1200">
                <a:solidFill>
                  <a:srgbClr val="4A5C65"/>
                </a:solidFill>
                <a:latin typeface="Lato"/>
                <a:ea typeface="Lato"/>
                <a:cs typeface="Lato"/>
                <a:sym typeface="Lato"/>
              </a:rPr>
              <a:t>Checkout: </a:t>
            </a:r>
            <a:r>
              <a:rPr lang="en" sz="1200" u="sng">
                <a:solidFill>
                  <a:schemeClr val="hlink"/>
                </a:solidFill>
                <a:latin typeface="Lato"/>
                <a:ea typeface="Lato"/>
                <a:cs typeface="Lato"/>
                <a:sym typeface="Lato"/>
                <a:hlinkClick r:id="rId6"/>
              </a:rPr>
              <a:t>https://mdbootstrap.com/snippets/standard/mdbootstrap/4809952</a:t>
            </a:r>
            <a:r>
              <a:rPr lang="en" sz="1200">
                <a:solidFill>
                  <a:srgbClr val="4A5C65"/>
                </a:solidFill>
                <a:latin typeface="Lato"/>
                <a:ea typeface="Lato"/>
                <a:cs typeface="Lato"/>
                <a:sym typeface="Lato"/>
              </a:rPr>
              <a:t> </a:t>
            </a:r>
            <a:endParaRPr sz="1200">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a:ea typeface="Lato"/>
              <a:cs typeface="Lato"/>
              <a:sym typeface="Lato"/>
            </a:endParaRPr>
          </a:p>
          <a:p>
            <a:pPr marL="0" lvl="0" indent="0" algn="l" rtl="0">
              <a:spcBef>
                <a:spcPts val="600"/>
              </a:spcBef>
              <a:spcAft>
                <a:spcPts val="0"/>
              </a:spcAft>
              <a:buNone/>
            </a:pPr>
            <a:r>
              <a:rPr lang="en" sz="1200">
                <a:solidFill>
                  <a:srgbClr val="4A5C65"/>
                </a:solidFill>
                <a:latin typeface="Lato"/>
                <a:ea typeface="Lato"/>
                <a:cs typeface="Lato"/>
                <a:sym typeface="Lato"/>
              </a:rPr>
              <a:t>Assets Supports</a:t>
            </a: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a:buChar char="●"/>
            </a:pPr>
            <a:r>
              <a:rPr lang="en" sz="1200">
                <a:solidFill>
                  <a:srgbClr val="4A5C65"/>
                </a:solidFill>
                <a:latin typeface="Lato"/>
                <a:ea typeface="Lato"/>
                <a:cs typeface="Lato"/>
                <a:sym typeface="Lato"/>
              </a:rPr>
              <a:t>Dokumen pendukung ada di folder </a:t>
            </a:r>
            <a:r>
              <a:rPr lang="en" sz="1200" b="1">
                <a:solidFill>
                  <a:srgbClr val="1F2328"/>
                </a:solidFill>
                <a:highlight>
                  <a:srgbClr val="FFFFFF"/>
                </a:highlight>
              </a:rPr>
              <a:t>supports</a:t>
            </a:r>
            <a:endParaRPr sz="1200" b="1">
              <a:solidFill>
                <a:srgbClr val="4A5C65"/>
              </a:solidFill>
              <a:latin typeface="Lato"/>
              <a:ea typeface="Lato"/>
              <a:cs typeface="Lato"/>
              <a:sym typeface="Lato"/>
            </a:endParaRPr>
          </a:p>
        </p:txBody>
      </p:sp>
      <p:sp>
        <p:nvSpPr>
          <p:cNvPr id="419" name="Google Shape;419;p52"/>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20" name="Google Shape;420;p52"/>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b="1">
                <a:solidFill>
                  <a:srgbClr val="3D85C6"/>
                </a:solidFill>
                <a:latin typeface="Roboto"/>
                <a:ea typeface="Roboto"/>
                <a:cs typeface="Roboto"/>
                <a:sym typeface="Roboto"/>
              </a:rPr>
              <a:t>Setup Project</a:t>
            </a:r>
            <a:endParaRPr sz="2500" b="1">
              <a:solidFill>
                <a:srgbClr val="3D85C6"/>
              </a:solidFill>
              <a:latin typeface="Roboto"/>
              <a:ea typeface="Roboto"/>
              <a:cs typeface="Roboto"/>
              <a:sym typeface="Roboto"/>
            </a:endParaRPr>
          </a:p>
        </p:txBody>
      </p:sp>
      <p:sp>
        <p:nvSpPr>
          <p:cNvPr id="421" name="Google Shape;421;p52"/>
          <p:cNvSpPr txBox="1"/>
          <p:nvPr/>
        </p:nvSpPr>
        <p:spPr>
          <a:xfrm>
            <a:off x="539525" y="949575"/>
            <a:ext cx="3697500" cy="3372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Virtual Environment</a:t>
            </a: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a:buChar char="●"/>
            </a:pPr>
            <a:r>
              <a:rPr lang="en" sz="1200" b="1">
                <a:solidFill>
                  <a:srgbClr val="4A5C65"/>
                </a:solidFill>
                <a:latin typeface="Lato"/>
                <a:ea typeface="Lato"/>
                <a:cs typeface="Lato"/>
                <a:sym typeface="Lato"/>
              </a:rPr>
              <a:t>python3 -m venv env_ecom</a:t>
            </a:r>
            <a:endParaRPr sz="1200" b="1">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Aktivasi Virtual Environment</a:t>
            </a: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a:buChar char="●"/>
            </a:pPr>
            <a:r>
              <a:rPr lang="en" sz="1200" b="1">
                <a:solidFill>
                  <a:srgbClr val="4A5C65"/>
                </a:solidFill>
                <a:latin typeface="Lato"/>
                <a:ea typeface="Lato"/>
                <a:cs typeface="Lato"/>
                <a:sym typeface="Lato"/>
              </a:rPr>
              <a:t>source env_ecom/bin/activate</a:t>
            </a:r>
            <a:endParaRPr sz="1200" b="1">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Light"/>
              <a:ea typeface="Lato Light"/>
              <a:cs typeface="Lato Light"/>
              <a:sym typeface="Lato Light"/>
            </a:endParaRPr>
          </a:p>
          <a:p>
            <a:pPr marL="0" lvl="0" indent="0" algn="l" rtl="0">
              <a:spcBef>
                <a:spcPts val="600"/>
              </a:spcBef>
              <a:spcAft>
                <a:spcPts val="0"/>
              </a:spcAft>
              <a:buNone/>
            </a:pPr>
            <a:r>
              <a:rPr lang="en" sz="1200" b="1">
                <a:solidFill>
                  <a:srgbClr val="4A5C65"/>
                </a:solidFill>
                <a:latin typeface="Lato Light"/>
                <a:ea typeface="Lato Light"/>
                <a:cs typeface="Lato Light"/>
                <a:sym typeface="Lato Light"/>
              </a:rPr>
              <a:t>Download Libraries</a:t>
            </a:r>
            <a:endParaRPr sz="1200" b="1">
              <a:solidFill>
                <a:srgbClr val="4A5C65"/>
              </a:solidFill>
              <a:latin typeface="Lato Light"/>
              <a:ea typeface="Lato Light"/>
              <a:cs typeface="Lato Light"/>
              <a:sym typeface="Lato Light"/>
            </a:endParaRPr>
          </a:p>
          <a:p>
            <a:pPr marL="457200" lvl="0" indent="-304800" algn="l" rtl="0">
              <a:spcBef>
                <a:spcPts val="600"/>
              </a:spcBef>
              <a:spcAft>
                <a:spcPts val="0"/>
              </a:spcAft>
              <a:buClr>
                <a:srgbClr val="4A5C65"/>
              </a:buClr>
              <a:buSzPts val="1200"/>
              <a:buFont typeface="Lato Light"/>
              <a:buChar char="●"/>
            </a:pPr>
            <a:r>
              <a:rPr lang="en" sz="1200" b="1">
                <a:solidFill>
                  <a:srgbClr val="4A5C65"/>
                </a:solidFill>
                <a:latin typeface="Lato"/>
                <a:ea typeface="Lato"/>
                <a:cs typeface="Lato"/>
                <a:sym typeface="Lato"/>
              </a:rPr>
              <a:t>pip install -r requirements.txt</a:t>
            </a:r>
            <a:endParaRPr sz="1200" b="1">
              <a:solidFill>
                <a:srgbClr val="4A5C65"/>
              </a:solidFill>
              <a:latin typeface="Lato"/>
              <a:ea typeface="Lato"/>
              <a:cs typeface="Lato"/>
              <a:sym typeface="Lato"/>
            </a:endParaRPr>
          </a:p>
          <a:p>
            <a:pPr marL="0" lvl="0" indent="0" algn="l" rtl="0">
              <a:spcBef>
                <a:spcPts val="600"/>
              </a:spcBef>
              <a:spcAft>
                <a:spcPts val="0"/>
              </a:spcAft>
              <a:buNone/>
            </a:pPr>
            <a:endParaRPr sz="1200" b="1">
              <a:solidFill>
                <a:srgbClr val="4A5C65"/>
              </a:solidFill>
              <a:latin typeface="Lato"/>
              <a:ea typeface="Lato"/>
              <a:cs typeface="Lato"/>
              <a:sym typeface="Lato"/>
            </a:endParaRPr>
          </a:p>
          <a:p>
            <a:pPr marL="0" lvl="0" indent="0" algn="l" rtl="0">
              <a:spcBef>
                <a:spcPts val="600"/>
              </a:spcBef>
              <a:spcAft>
                <a:spcPts val="0"/>
              </a:spcAft>
              <a:buNone/>
            </a:pPr>
            <a:r>
              <a:rPr lang="en" sz="1200">
                <a:solidFill>
                  <a:srgbClr val="4A5C65"/>
                </a:solidFill>
                <a:latin typeface="Lato"/>
                <a:ea typeface="Lato"/>
                <a:cs typeface="Lato"/>
                <a:sym typeface="Lato"/>
              </a:rPr>
              <a:t>Environment File</a:t>
            </a:r>
            <a:endParaRPr sz="1200">
              <a:solidFill>
                <a:srgbClr val="4A5C65"/>
              </a:solidFill>
              <a:latin typeface="Lato"/>
              <a:ea typeface="Lato"/>
              <a:cs typeface="Lato"/>
              <a:sym typeface="Lato"/>
            </a:endParaRPr>
          </a:p>
          <a:p>
            <a:pPr marL="457200" lvl="0" indent="-304800" algn="l" rtl="0">
              <a:spcBef>
                <a:spcPts val="600"/>
              </a:spcBef>
              <a:spcAft>
                <a:spcPts val="0"/>
              </a:spcAft>
              <a:buClr>
                <a:srgbClr val="4A5C65"/>
              </a:buClr>
              <a:buSzPts val="1200"/>
              <a:buFont typeface="Lato"/>
              <a:buChar char="●"/>
            </a:pPr>
            <a:r>
              <a:rPr lang="en" sz="1200" b="1">
                <a:solidFill>
                  <a:srgbClr val="4A5C65"/>
                </a:solidFill>
                <a:latin typeface="Lato"/>
                <a:ea typeface="Lato"/>
                <a:cs typeface="Lato"/>
                <a:sym typeface="Lato"/>
              </a:rPr>
              <a:t>Salin dokumen .template.env menjadi .env</a:t>
            </a:r>
            <a:endParaRPr sz="1200" b="1">
              <a:solidFill>
                <a:srgbClr val="4A5C65"/>
              </a:solidFill>
              <a:latin typeface="Lato"/>
              <a:ea typeface="Lato"/>
              <a:cs typeface="Lato"/>
              <a:sym typeface="Lato"/>
            </a:endParaRPr>
          </a:p>
          <a:p>
            <a:pPr marL="457200" lvl="0" indent="-304800" algn="l" rtl="0">
              <a:spcBef>
                <a:spcPts val="0"/>
              </a:spcBef>
              <a:spcAft>
                <a:spcPts val="0"/>
              </a:spcAft>
              <a:buClr>
                <a:srgbClr val="4A5C65"/>
              </a:buClr>
              <a:buSzPts val="1200"/>
              <a:buFont typeface="Lato"/>
              <a:buChar char="●"/>
            </a:pPr>
            <a:r>
              <a:rPr lang="en" sz="1200" b="1">
                <a:solidFill>
                  <a:srgbClr val="4A5C65"/>
                </a:solidFill>
                <a:latin typeface="Lato"/>
                <a:ea typeface="Lato"/>
                <a:cs typeface="Lato"/>
                <a:sym typeface="Lato"/>
              </a:rPr>
              <a:t>Ubah dengan settingan yang dibutuhkan</a:t>
            </a:r>
            <a:endParaRPr sz="1200" b="1">
              <a:solidFill>
                <a:srgbClr val="4A5C65"/>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53"/>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27" name="Google Shape;427;p53"/>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Produk List</a:t>
            </a:r>
            <a:endParaRPr sz="2000" b="1">
              <a:solidFill>
                <a:srgbClr val="3D85C6"/>
              </a:solidFill>
              <a:latin typeface="Roboto"/>
              <a:ea typeface="Roboto"/>
              <a:cs typeface="Roboto"/>
              <a:sym typeface="Roboto"/>
            </a:endParaRPr>
          </a:p>
        </p:txBody>
      </p:sp>
      <p:pic>
        <p:nvPicPr>
          <p:cNvPr id="428" name="Google Shape;428;p53"/>
          <p:cNvPicPr preferRelativeResize="0"/>
          <p:nvPr/>
        </p:nvPicPr>
        <p:blipFill>
          <a:blip r:embed="rId4">
            <a:alphaModFix/>
          </a:blip>
          <a:stretch>
            <a:fillRect/>
          </a:stretch>
        </p:blipFill>
        <p:spPr>
          <a:xfrm>
            <a:off x="818967" y="1046256"/>
            <a:ext cx="3785008" cy="3266701"/>
          </a:xfrm>
          <a:prstGeom prst="rect">
            <a:avLst/>
          </a:prstGeom>
          <a:noFill/>
          <a:ln>
            <a:noFill/>
          </a:ln>
        </p:spPr>
      </p:pic>
      <p:pic>
        <p:nvPicPr>
          <p:cNvPr id="429" name="Google Shape;429;p53"/>
          <p:cNvPicPr preferRelativeResize="0"/>
          <p:nvPr/>
        </p:nvPicPr>
        <p:blipFill>
          <a:blip r:embed="rId5">
            <a:alphaModFix/>
          </a:blip>
          <a:stretch>
            <a:fillRect/>
          </a:stretch>
        </p:blipFill>
        <p:spPr>
          <a:xfrm>
            <a:off x="4756376" y="970050"/>
            <a:ext cx="4235225" cy="27974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sp>
        <p:nvSpPr>
          <p:cNvPr id="434" name="Google Shape;434;p54"/>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35" name="Google Shape;435;p54"/>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Produk Detail</a:t>
            </a:r>
            <a:endParaRPr sz="2000" b="1">
              <a:solidFill>
                <a:srgbClr val="3D85C6"/>
              </a:solidFill>
              <a:latin typeface="Roboto"/>
              <a:ea typeface="Roboto"/>
              <a:cs typeface="Roboto"/>
              <a:sym typeface="Roboto"/>
            </a:endParaRPr>
          </a:p>
        </p:txBody>
      </p:sp>
      <p:graphicFrame>
        <p:nvGraphicFramePr>
          <p:cNvPr id="436" name="Google Shape;436;p54"/>
          <p:cNvGraphicFramePr/>
          <p:nvPr/>
        </p:nvGraphicFramePr>
        <p:xfrm>
          <a:off x="4572000" y="1004650"/>
          <a:ext cx="3000000" cy="3000000"/>
        </p:xfrm>
        <a:graphic>
          <a:graphicData uri="http://schemas.openxmlformats.org/drawingml/2006/table">
            <a:tbl>
              <a:tblPr>
                <a:noFill/>
                <a:tableStyleId>{2D3A88A9-C15C-44D6-AADC-D4A0D5E5C3DF}</a:tableStyleId>
              </a:tblPr>
              <a:tblGrid>
                <a:gridCol w="4141400">
                  <a:extLst>
                    <a:ext uri="{9D8B030D-6E8A-4147-A177-3AD203B41FA5}">
                      <a16:colId xmlns:a16="http://schemas.microsoft.com/office/drawing/2014/main" val="20000"/>
                    </a:ext>
                  </a:extLst>
                </a:gridCol>
              </a:tblGrid>
              <a:tr h="2972375">
                <a:tc>
                  <a:txBody>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Views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class ProductDetailView(generic.DetailView):</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template_name = 'product_detail.html'</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queryset = ProdukItem.objects.all()</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Models</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from django.urls import reverse</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br>
                        <a:rPr lang="en" sz="1000">
                          <a:solidFill>
                            <a:schemeClr val="dk1"/>
                          </a:solidFill>
                          <a:latin typeface="Courier New"/>
                          <a:ea typeface="Courier New"/>
                          <a:cs typeface="Courier New"/>
                          <a:sym typeface="Courier New"/>
                        </a:rPr>
                      </a:br>
                      <a:r>
                        <a:rPr lang="en" sz="1000">
                          <a:solidFill>
                            <a:schemeClr val="dk1"/>
                          </a:solidFill>
                          <a:latin typeface="Courier New"/>
                          <a:ea typeface="Courier New"/>
                          <a:cs typeface="Courier New"/>
                          <a:sym typeface="Courier New"/>
                        </a:rPr>
                        <a:t>def get_absolute_url(self):</a:t>
                      </a:r>
                      <a:endParaRPr sz="10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return reverse("toko:produk-detail", kwargs={"slug": self.slug})</a:t>
                      </a:r>
                      <a:endParaRPr sz="1000">
                        <a:solidFill>
                          <a:schemeClr val="dk1"/>
                        </a:solidFill>
                        <a:latin typeface="Courier New"/>
                        <a:ea typeface="Courier New"/>
                        <a:cs typeface="Courier New"/>
                        <a:sym typeface="Courier New"/>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37" name="Google Shape;437;p54"/>
          <p:cNvPicPr preferRelativeResize="0"/>
          <p:nvPr/>
        </p:nvPicPr>
        <p:blipFill>
          <a:blip r:embed="rId4">
            <a:alphaModFix/>
          </a:blip>
          <a:stretch>
            <a:fillRect/>
          </a:stretch>
        </p:blipFill>
        <p:spPr>
          <a:xfrm>
            <a:off x="480350" y="933850"/>
            <a:ext cx="3939250" cy="328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55"/>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43" name="Google Shape;443;p55"/>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Tambah/Kurang Keranjang</a:t>
            </a:r>
            <a:endParaRPr sz="2000" b="1">
              <a:solidFill>
                <a:srgbClr val="3D85C6"/>
              </a:solidFill>
              <a:latin typeface="Roboto"/>
              <a:ea typeface="Roboto"/>
              <a:cs typeface="Roboto"/>
              <a:sym typeface="Roboto"/>
            </a:endParaRPr>
          </a:p>
        </p:txBody>
      </p:sp>
      <p:pic>
        <p:nvPicPr>
          <p:cNvPr id="444" name="Google Shape;444;p55"/>
          <p:cNvPicPr preferRelativeResize="0"/>
          <p:nvPr/>
        </p:nvPicPr>
        <p:blipFill>
          <a:blip r:embed="rId4">
            <a:alphaModFix/>
          </a:blip>
          <a:stretch>
            <a:fillRect/>
          </a:stretch>
        </p:blipFill>
        <p:spPr>
          <a:xfrm>
            <a:off x="456757" y="893850"/>
            <a:ext cx="5000625" cy="3324225"/>
          </a:xfrm>
          <a:prstGeom prst="rect">
            <a:avLst/>
          </a:prstGeom>
          <a:noFill/>
          <a:ln>
            <a:noFill/>
          </a:ln>
        </p:spPr>
      </p:pic>
      <p:sp>
        <p:nvSpPr>
          <p:cNvPr id="445" name="Google Shape;445;p55"/>
          <p:cNvSpPr txBox="1"/>
          <p:nvPr/>
        </p:nvSpPr>
        <p:spPr>
          <a:xfrm>
            <a:off x="5494650" y="893850"/>
            <a:ext cx="3301800" cy="954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&lt;a href="</a:t>
            </a:r>
            <a:r>
              <a:rPr lang="en" sz="1000" b="1">
                <a:solidFill>
                  <a:schemeClr val="dk1"/>
                </a:solidFill>
                <a:latin typeface="Courier New"/>
                <a:ea typeface="Courier New"/>
                <a:cs typeface="Courier New"/>
                <a:sym typeface="Courier New"/>
              </a:rPr>
              <a:t>{{ object.get_add_to_cart_url }}</a:t>
            </a:r>
            <a:r>
              <a:rPr lang="en" sz="1000">
                <a:solidFill>
                  <a:schemeClr val="dk1"/>
                </a:solidFill>
                <a:latin typeface="Courier New"/>
                <a:ea typeface="Courier New"/>
                <a:cs typeface="Courier New"/>
                <a:sym typeface="Courier New"/>
              </a:rPr>
              <a:t>" class="btn btn-primary ms-1"&gt;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Tambah ke keranjang&lt;i class="fas fa-shopping-cart ms-1"&gt;&lt;/i&gt;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&lt;/a&gt;</a:t>
            </a:r>
            <a:endParaRPr/>
          </a:p>
        </p:txBody>
      </p:sp>
      <p:graphicFrame>
        <p:nvGraphicFramePr>
          <p:cNvPr id="446" name="Google Shape;446;p55"/>
          <p:cNvGraphicFramePr/>
          <p:nvPr/>
        </p:nvGraphicFramePr>
        <p:xfrm>
          <a:off x="5494657" y="1910032"/>
          <a:ext cx="3000000" cy="3000000"/>
        </p:xfrm>
        <a:graphic>
          <a:graphicData uri="http://schemas.openxmlformats.org/drawingml/2006/table">
            <a:tbl>
              <a:tblPr>
                <a:noFill/>
                <a:tableStyleId>{2D3A88A9-C15C-44D6-AADC-D4A0D5E5C3DF}</a:tableStyleId>
              </a:tblPr>
              <a:tblGrid>
                <a:gridCol w="3301800">
                  <a:extLst>
                    <a:ext uri="{9D8B030D-6E8A-4147-A177-3AD203B41FA5}">
                      <a16:colId xmlns:a16="http://schemas.microsoft.com/office/drawing/2014/main" val="20000"/>
                    </a:ext>
                  </a:extLst>
                </a:gridCol>
              </a:tblGrid>
              <a:tr h="754600">
                <a:tc>
                  <a:txBody>
                    <a:bodyPr/>
                    <a:lstStyle/>
                    <a:p>
                      <a:pPr marL="0" lvl="0" indent="0" algn="l" rtl="0">
                        <a:spcBef>
                          <a:spcPts val="0"/>
                        </a:spcBef>
                        <a:spcAft>
                          <a:spcPts val="0"/>
                        </a:spcAft>
                        <a:buNone/>
                      </a:pPr>
                      <a:r>
                        <a:rPr lang="en" sz="1000">
                          <a:latin typeface="Courier New"/>
                          <a:ea typeface="Courier New"/>
                          <a:cs typeface="Courier New"/>
                          <a:sym typeface="Courier New"/>
                        </a:rPr>
                        <a:t>def get_add_to_cart_url(self):</a:t>
                      </a:r>
                      <a:endParaRPr sz="1000">
                        <a:latin typeface="Courier New"/>
                        <a:ea typeface="Courier New"/>
                        <a:cs typeface="Courier New"/>
                        <a:sym typeface="Courier New"/>
                      </a:endParaRPr>
                    </a:p>
                    <a:p>
                      <a:pPr marL="0" lvl="0" indent="0" algn="l" rtl="0">
                        <a:spcBef>
                          <a:spcPts val="0"/>
                        </a:spcBef>
                        <a:spcAft>
                          <a:spcPts val="0"/>
                        </a:spcAft>
                        <a:buNone/>
                      </a:pPr>
                      <a:r>
                        <a:rPr lang="en" sz="1000">
                          <a:latin typeface="Courier New"/>
                          <a:ea typeface="Courier New"/>
                          <a:cs typeface="Courier New"/>
                          <a:sym typeface="Courier New"/>
                        </a:rPr>
                        <a:t>        return reverse("toko:add-to-cart", kwargs={ "slug": self.slug})</a:t>
                      </a:r>
                      <a:endParaRPr sz="1000">
                        <a:latin typeface="Courier New"/>
                        <a:ea typeface="Courier New"/>
                        <a:cs typeface="Courier New"/>
                        <a:sym typeface="Courier New"/>
                      </a:endParaRPr>
                    </a:p>
                  </a:txBody>
                  <a:tcPr marL="63500" marR="63500" marT="63500" marB="635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47" name="Google Shape;447;p55"/>
          <p:cNvSpPr txBox="1"/>
          <p:nvPr/>
        </p:nvSpPr>
        <p:spPr>
          <a:xfrm>
            <a:off x="5494650" y="2715794"/>
            <a:ext cx="3301800" cy="110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&lt;a href="</a:t>
            </a:r>
            <a:r>
              <a:rPr lang="en" sz="1000" b="1">
                <a:solidFill>
                  <a:schemeClr val="dk1"/>
                </a:solidFill>
                <a:latin typeface="Courier New"/>
                <a:ea typeface="Courier New"/>
                <a:cs typeface="Courier New"/>
                <a:sym typeface="Courier New"/>
              </a:rPr>
              <a:t>{{ object.get_remove_from_cart_url }}</a:t>
            </a: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class="btn btn-danger ms-1" &gt;Kurangi keranjang&lt;i class="fas fa-shopping-cart ms-1"&gt;&lt;/i&gt;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&lt;/a&gt;</a:t>
            </a:r>
            <a:endParaRPr/>
          </a:p>
        </p:txBody>
      </p:sp>
      <p:sp>
        <p:nvSpPr>
          <p:cNvPr id="448" name="Google Shape;448;p55"/>
          <p:cNvSpPr txBox="1"/>
          <p:nvPr/>
        </p:nvSpPr>
        <p:spPr>
          <a:xfrm>
            <a:off x="5494650" y="3854369"/>
            <a:ext cx="3301800" cy="80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def get_remove_from_cart_url(self):</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return reverse("toko:remove-from-cart", kwargs={"slug": self.slug})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pic>
        <p:nvPicPr>
          <p:cNvPr id="453" name="Google Shape;453;p56"/>
          <p:cNvPicPr preferRelativeResize="0"/>
          <p:nvPr/>
        </p:nvPicPr>
        <p:blipFill>
          <a:blip r:embed="rId4">
            <a:alphaModFix/>
          </a:blip>
          <a:stretch>
            <a:fillRect/>
          </a:stretch>
        </p:blipFill>
        <p:spPr>
          <a:xfrm>
            <a:off x="5539900" y="1046250"/>
            <a:ext cx="3451698" cy="3364823"/>
          </a:xfrm>
          <a:prstGeom prst="rect">
            <a:avLst/>
          </a:prstGeom>
          <a:noFill/>
          <a:ln>
            <a:noFill/>
          </a:ln>
        </p:spPr>
      </p:pic>
      <p:sp>
        <p:nvSpPr>
          <p:cNvPr id="454" name="Google Shape;454;p56"/>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55" name="Google Shape;455;p56"/>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Order Summary</a:t>
            </a:r>
            <a:endParaRPr sz="2000" b="1">
              <a:solidFill>
                <a:srgbClr val="3D85C6"/>
              </a:solidFill>
              <a:latin typeface="Roboto"/>
              <a:ea typeface="Roboto"/>
              <a:cs typeface="Roboto"/>
              <a:sym typeface="Roboto"/>
            </a:endParaRPr>
          </a:p>
        </p:txBody>
      </p:sp>
      <p:pic>
        <p:nvPicPr>
          <p:cNvPr id="456" name="Google Shape;456;p56"/>
          <p:cNvPicPr preferRelativeResize="0"/>
          <p:nvPr/>
        </p:nvPicPr>
        <p:blipFill>
          <a:blip r:embed="rId5">
            <a:alphaModFix/>
          </a:blip>
          <a:stretch>
            <a:fillRect/>
          </a:stretch>
        </p:blipFill>
        <p:spPr>
          <a:xfrm>
            <a:off x="396025" y="1046250"/>
            <a:ext cx="5056604" cy="328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0"/>
        <p:cNvGrpSpPr/>
        <p:nvPr/>
      </p:nvGrpSpPr>
      <p:grpSpPr>
        <a:xfrm>
          <a:off x="0" y="0"/>
          <a:ext cx="0" cy="0"/>
          <a:chOff x="0" y="0"/>
          <a:chExt cx="0" cy="0"/>
        </a:xfrm>
      </p:grpSpPr>
      <p:sp>
        <p:nvSpPr>
          <p:cNvPr id="461" name="Google Shape;461;p5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62" name="Google Shape;462;p57"/>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Checkout</a:t>
            </a:r>
            <a:endParaRPr sz="2000" b="1">
              <a:solidFill>
                <a:srgbClr val="3D85C6"/>
              </a:solidFill>
              <a:latin typeface="Roboto"/>
              <a:ea typeface="Roboto"/>
              <a:cs typeface="Roboto"/>
              <a:sym typeface="Roboto"/>
            </a:endParaRPr>
          </a:p>
        </p:txBody>
      </p:sp>
      <p:pic>
        <p:nvPicPr>
          <p:cNvPr id="463" name="Google Shape;463;p57"/>
          <p:cNvPicPr preferRelativeResize="0"/>
          <p:nvPr/>
        </p:nvPicPr>
        <p:blipFill>
          <a:blip r:embed="rId4">
            <a:alphaModFix/>
          </a:blip>
          <a:stretch>
            <a:fillRect/>
          </a:stretch>
        </p:blipFill>
        <p:spPr>
          <a:xfrm>
            <a:off x="397750" y="941200"/>
            <a:ext cx="4233950" cy="3116134"/>
          </a:xfrm>
          <a:prstGeom prst="rect">
            <a:avLst/>
          </a:prstGeom>
          <a:noFill/>
          <a:ln>
            <a:noFill/>
          </a:ln>
        </p:spPr>
      </p:pic>
      <p:pic>
        <p:nvPicPr>
          <p:cNvPr id="464" name="Google Shape;464;p57"/>
          <p:cNvPicPr preferRelativeResize="0"/>
          <p:nvPr/>
        </p:nvPicPr>
        <p:blipFill>
          <a:blip r:embed="rId5">
            <a:alphaModFix/>
          </a:blip>
          <a:stretch>
            <a:fillRect/>
          </a:stretch>
        </p:blipFill>
        <p:spPr>
          <a:xfrm>
            <a:off x="4631700" y="970050"/>
            <a:ext cx="4309950" cy="2953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5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70" name="Google Shape;470;p58"/>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Payment</a:t>
            </a:r>
            <a:endParaRPr sz="2000" b="1">
              <a:solidFill>
                <a:srgbClr val="3D85C6"/>
              </a:solidFill>
              <a:latin typeface="Roboto"/>
              <a:ea typeface="Roboto"/>
              <a:cs typeface="Roboto"/>
              <a:sym typeface="Roboto"/>
            </a:endParaRPr>
          </a:p>
        </p:txBody>
      </p:sp>
      <p:pic>
        <p:nvPicPr>
          <p:cNvPr id="471" name="Google Shape;471;p58"/>
          <p:cNvPicPr preferRelativeResize="0"/>
          <p:nvPr/>
        </p:nvPicPr>
        <p:blipFill rotWithShape="1">
          <a:blip r:embed="rId4">
            <a:alphaModFix/>
          </a:blip>
          <a:srcRect l="5583" r="25312" b="16673"/>
          <a:stretch/>
        </p:blipFill>
        <p:spPr>
          <a:xfrm>
            <a:off x="598675" y="928225"/>
            <a:ext cx="3560876" cy="2071550"/>
          </a:xfrm>
          <a:prstGeom prst="rect">
            <a:avLst/>
          </a:prstGeom>
          <a:noFill/>
          <a:ln>
            <a:noFill/>
          </a:ln>
        </p:spPr>
      </p:pic>
      <p:pic>
        <p:nvPicPr>
          <p:cNvPr id="472" name="Google Shape;472;p58"/>
          <p:cNvPicPr preferRelativeResize="0"/>
          <p:nvPr/>
        </p:nvPicPr>
        <p:blipFill rotWithShape="1">
          <a:blip r:embed="rId5">
            <a:alphaModFix/>
          </a:blip>
          <a:srcRect l="31105" t="10785" b="34157"/>
          <a:stretch/>
        </p:blipFill>
        <p:spPr>
          <a:xfrm>
            <a:off x="4259475" y="2971000"/>
            <a:ext cx="2431475" cy="1870625"/>
          </a:xfrm>
          <a:prstGeom prst="rect">
            <a:avLst/>
          </a:prstGeom>
          <a:noFill/>
          <a:ln>
            <a:noFill/>
          </a:ln>
        </p:spPr>
      </p:pic>
      <p:sp>
        <p:nvSpPr>
          <p:cNvPr id="473" name="Google Shape;473;p58"/>
          <p:cNvSpPr txBox="1"/>
          <p:nvPr/>
        </p:nvSpPr>
        <p:spPr>
          <a:xfrm>
            <a:off x="543525" y="3047200"/>
            <a:ext cx="3650400" cy="156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urlpatterns = [</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 tambahkan path payment</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path('payment/&lt;payment_method&gt;', views.PaymentView.as_view(), name='payment'),</a:t>
            </a:r>
            <a:br>
              <a:rPr lang="en" sz="1000">
                <a:solidFill>
                  <a:schemeClr val="dk1"/>
                </a:solidFill>
                <a:latin typeface="Courier New"/>
                <a:ea typeface="Courier New"/>
                <a:cs typeface="Courier New"/>
                <a:sym typeface="Courier New"/>
              </a:rPr>
            </a:br>
            <a:r>
              <a:rPr lang="en" sz="1000">
                <a:solidFill>
                  <a:schemeClr val="dk1"/>
                </a:solidFill>
                <a:latin typeface="Courier New"/>
                <a:ea typeface="Courier New"/>
                <a:cs typeface="Courier New"/>
                <a:sym typeface="Courier New"/>
              </a:rPr>
              <a:t>      path('paypal-return/', views.paypal_return, name='paypal-return'),</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    path('paypal-cancel/', views.paypal_cancel, name='paypal-cancel'),</a:t>
            </a:r>
            <a:endParaRPr sz="10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000">
                <a:solidFill>
                  <a:schemeClr val="dk1"/>
                </a:solidFill>
                <a:latin typeface="Courier New"/>
                <a:ea typeface="Courier New"/>
                <a:cs typeface="Courier New"/>
                <a:sym typeface="Courier New"/>
              </a:rPr>
              <a:t>]</a:t>
            </a:r>
            <a:endParaRPr/>
          </a:p>
        </p:txBody>
      </p:sp>
      <p:pic>
        <p:nvPicPr>
          <p:cNvPr id="474" name="Google Shape;474;p58"/>
          <p:cNvPicPr preferRelativeResize="0"/>
          <p:nvPr/>
        </p:nvPicPr>
        <p:blipFill rotWithShape="1">
          <a:blip r:embed="rId6">
            <a:alphaModFix/>
          </a:blip>
          <a:srcRect l="25361" r="24288" b="31995"/>
          <a:stretch/>
        </p:blipFill>
        <p:spPr>
          <a:xfrm>
            <a:off x="6153925" y="2553369"/>
            <a:ext cx="2431474" cy="2584400"/>
          </a:xfrm>
          <a:prstGeom prst="rect">
            <a:avLst/>
          </a:prstGeom>
          <a:noFill/>
          <a:ln>
            <a:noFill/>
          </a:ln>
        </p:spPr>
      </p:pic>
      <p:pic>
        <p:nvPicPr>
          <p:cNvPr id="475" name="Google Shape;475;p58"/>
          <p:cNvPicPr preferRelativeResize="0"/>
          <p:nvPr/>
        </p:nvPicPr>
        <p:blipFill>
          <a:blip r:embed="rId7">
            <a:alphaModFix/>
          </a:blip>
          <a:stretch>
            <a:fillRect/>
          </a:stretch>
        </p:blipFill>
        <p:spPr>
          <a:xfrm>
            <a:off x="4193925" y="938350"/>
            <a:ext cx="3113809" cy="207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9"/>
        <p:cNvGrpSpPr/>
        <p:nvPr/>
      </p:nvGrpSpPr>
      <p:grpSpPr>
        <a:xfrm>
          <a:off x="0" y="0"/>
          <a:ext cx="0" cy="0"/>
          <a:chOff x="0" y="0"/>
          <a:chExt cx="0" cy="0"/>
        </a:xfrm>
      </p:grpSpPr>
      <p:sp>
        <p:nvSpPr>
          <p:cNvPr id="480" name="Google Shape;480;p5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81" name="Google Shape;481;p59"/>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Auth</a:t>
            </a:r>
            <a:endParaRPr sz="2000" b="1">
              <a:solidFill>
                <a:srgbClr val="3D85C6"/>
              </a:solidFill>
              <a:latin typeface="Roboto"/>
              <a:ea typeface="Roboto"/>
              <a:cs typeface="Roboto"/>
              <a:sym typeface="Roboto"/>
            </a:endParaRPr>
          </a:p>
        </p:txBody>
      </p:sp>
      <p:sp>
        <p:nvSpPr>
          <p:cNvPr id="482" name="Google Shape;482;p59"/>
          <p:cNvSpPr txBox="1"/>
          <p:nvPr/>
        </p:nvSpPr>
        <p:spPr>
          <a:xfrm>
            <a:off x="617325" y="889350"/>
            <a:ext cx="3553500" cy="8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b="1">
                <a:solidFill>
                  <a:schemeClr val="dk1"/>
                </a:solidFill>
                <a:latin typeface="Cambria"/>
                <a:ea typeface="Cambria"/>
                <a:cs typeface="Cambria"/>
                <a:sym typeface="Cambria"/>
              </a:rPr>
              <a:t>Django-allauth</a:t>
            </a:r>
            <a:r>
              <a:rPr lang="en" sz="1000">
                <a:solidFill>
                  <a:schemeClr val="dk1"/>
                </a:solidFill>
                <a:latin typeface="Cambria"/>
                <a:ea typeface="Cambria"/>
                <a:cs typeface="Cambria"/>
                <a:sym typeface="Cambria"/>
              </a:rPr>
              <a:t> adalah package atau modul pihak ketiga (third-party) yang digunakan untuk melakukan proses autentikasi (authentication) dan otorisasi (authorization) pada aplikasi web Django</a:t>
            </a:r>
            <a:endParaRPr/>
          </a:p>
        </p:txBody>
      </p:sp>
      <p:sp>
        <p:nvSpPr>
          <p:cNvPr id="483" name="Google Shape;483;p59"/>
          <p:cNvSpPr txBox="1"/>
          <p:nvPr/>
        </p:nvSpPr>
        <p:spPr>
          <a:xfrm>
            <a:off x="617325" y="1788300"/>
            <a:ext cx="3553500" cy="33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pip install django-allauth</a:t>
            </a:r>
            <a:endParaRPr/>
          </a:p>
        </p:txBody>
      </p:sp>
      <p:pic>
        <p:nvPicPr>
          <p:cNvPr id="484" name="Google Shape;484;p59"/>
          <p:cNvPicPr preferRelativeResize="0"/>
          <p:nvPr/>
        </p:nvPicPr>
        <p:blipFill>
          <a:blip r:embed="rId4">
            <a:alphaModFix/>
          </a:blip>
          <a:stretch>
            <a:fillRect/>
          </a:stretch>
        </p:blipFill>
        <p:spPr>
          <a:xfrm>
            <a:off x="569325" y="2309681"/>
            <a:ext cx="3616128" cy="2453450"/>
          </a:xfrm>
          <a:prstGeom prst="rect">
            <a:avLst/>
          </a:prstGeom>
          <a:noFill/>
          <a:ln>
            <a:noFill/>
          </a:ln>
        </p:spPr>
      </p:pic>
      <p:pic>
        <p:nvPicPr>
          <p:cNvPr id="485" name="Google Shape;485;p59"/>
          <p:cNvPicPr preferRelativeResize="0"/>
          <p:nvPr/>
        </p:nvPicPr>
        <p:blipFill rotWithShape="1">
          <a:blip r:embed="rId5">
            <a:alphaModFix/>
          </a:blip>
          <a:srcRect l="8190" r="23948"/>
          <a:stretch/>
        </p:blipFill>
        <p:spPr>
          <a:xfrm>
            <a:off x="4359656" y="2787400"/>
            <a:ext cx="3352000" cy="2361625"/>
          </a:xfrm>
          <a:prstGeom prst="rect">
            <a:avLst/>
          </a:prstGeom>
          <a:noFill/>
          <a:ln>
            <a:noFill/>
          </a:ln>
        </p:spPr>
      </p:pic>
      <p:pic>
        <p:nvPicPr>
          <p:cNvPr id="486" name="Google Shape;486;p59"/>
          <p:cNvPicPr preferRelativeResize="0"/>
          <p:nvPr/>
        </p:nvPicPr>
        <p:blipFill rotWithShape="1">
          <a:blip r:embed="rId6">
            <a:alphaModFix/>
          </a:blip>
          <a:srcRect l="7278"/>
          <a:stretch/>
        </p:blipFill>
        <p:spPr>
          <a:xfrm>
            <a:off x="4237363" y="564556"/>
            <a:ext cx="3388226" cy="2139450"/>
          </a:xfrm>
          <a:prstGeom prst="rect">
            <a:avLst/>
          </a:prstGeom>
          <a:noFill/>
          <a:ln>
            <a:noFill/>
          </a:ln>
        </p:spPr>
      </p:pic>
      <p:sp>
        <p:nvSpPr>
          <p:cNvPr id="487" name="Google Shape;487;p59"/>
          <p:cNvSpPr txBox="1"/>
          <p:nvPr/>
        </p:nvSpPr>
        <p:spPr>
          <a:xfrm>
            <a:off x="515281" y="2030712"/>
            <a:ext cx="3553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u="sng">
                <a:solidFill>
                  <a:srgbClr val="1155CC"/>
                </a:solidFill>
                <a:latin typeface="Cambria"/>
                <a:ea typeface="Cambria"/>
                <a:cs typeface="Cambria"/>
                <a:sym typeface="Cambria"/>
                <a:hlinkClick r:id="rId7">
                  <a:extLst>
                    <a:ext uri="{A12FA001-AC4F-418D-AE19-62706E023703}">
                      <ahyp:hlinkClr xmlns:ahyp="http://schemas.microsoft.com/office/drawing/2018/hyperlinkcolor" val="tx"/>
                    </a:ext>
                  </a:extLst>
                </a:hlinkClick>
              </a:rPr>
              <a:t>https://github.com/pennersr/django-allauth</a:t>
            </a:r>
            <a:r>
              <a:rPr lang="en" sz="1000">
                <a:solidFill>
                  <a:schemeClr val="dk1"/>
                </a:solidFill>
                <a:latin typeface="Cambria"/>
                <a:ea typeface="Cambria"/>
                <a:cs typeface="Cambria"/>
                <a:sym typeface="Cambria"/>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1"/>
        <p:cNvGrpSpPr/>
        <p:nvPr/>
      </p:nvGrpSpPr>
      <p:grpSpPr>
        <a:xfrm>
          <a:off x="0" y="0"/>
          <a:ext cx="0" cy="0"/>
          <a:chOff x="0" y="0"/>
          <a:chExt cx="0" cy="0"/>
        </a:xfrm>
      </p:grpSpPr>
      <p:sp>
        <p:nvSpPr>
          <p:cNvPr id="492" name="Google Shape;492;p6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03 | Django Ecommerce</a:t>
            </a:r>
            <a:endParaRPr sz="1200" b="1">
              <a:solidFill>
                <a:schemeClr val="dk1"/>
              </a:solidFill>
              <a:latin typeface="Roboto"/>
              <a:ea typeface="Roboto"/>
              <a:cs typeface="Roboto"/>
              <a:sym typeface="Roboto"/>
            </a:endParaRPr>
          </a:p>
        </p:txBody>
      </p:sp>
      <p:sp>
        <p:nvSpPr>
          <p:cNvPr id="493" name="Google Shape;493;p60"/>
          <p:cNvSpPr txBox="1">
            <a:spLocks noGrp="1"/>
          </p:cNvSpPr>
          <p:nvPr>
            <p:ph type="ctrTitle" idx="4294967295"/>
          </p:nvPr>
        </p:nvSpPr>
        <p:spPr>
          <a:xfrm>
            <a:off x="539525" y="468450"/>
            <a:ext cx="7822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solidFill>
                  <a:srgbClr val="3D85C6"/>
                </a:solidFill>
                <a:latin typeface="Roboto"/>
                <a:ea typeface="Roboto"/>
                <a:cs typeface="Roboto"/>
                <a:sym typeface="Roboto"/>
              </a:rPr>
              <a:t>Auth Redirect</a:t>
            </a:r>
            <a:endParaRPr sz="2000" b="1">
              <a:solidFill>
                <a:srgbClr val="3D85C6"/>
              </a:solidFill>
              <a:latin typeface="Roboto"/>
              <a:ea typeface="Roboto"/>
              <a:cs typeface="Roboto"/>
              <a:sym typeface="Roboto"/>
            </a:endParaRPr>
          </a:p>
        </p:txBody>
      </p:sp>
      <p:sp>
        <p:nvSpPr>
          <p:cNvPr id="494" name="Google Shape;494;p60"/>
          <p:cNvSpPr txBox="1"/>
          <p:nvPr/>
        </p:nvSpPr>
        <p:spPr>
          <a:xfrm>
            <a:off x="614400" y="913600"/>
            <a:ext cx="3486000" cy="357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&lt;!-- Right elements --&gt;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&lt;div class="d-flex align-items-center"&gt;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a:t>
            </a:r>
            <a:r>
              <a:rPr lang="en" sz="1000" b="1">
                <a:solidFill>
                  <a:schemeClr val="dk1"/>
                </a:solidFill>
                <a:latin typeface="Roboto"/>
                <a:ea typeface="Roboto"/>
                <a:cs typeface="Roboto"/>
                <a:sym typeface="Roboto"/>
              </a:rPr>
              <a:t>{% if request.user.is_authenticated %}</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b="1">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&lt;!-- Icon --&gt;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&lt;a class="nav-link me-3" href="{% url 'toko:order-summary' %}"&gt;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&lt;i class="fas fa-shopping-cart"&gt;&lt;/i&gt;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&lt;span class="badge rounded-pill badge-notification bg-danger"&gt;{{ request.user|total_produk_dikeranjang }}&lt;/span&gt;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&lt;/a&gt;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&lt;a class="nav-link me-3" href="{% url 'account_logout' %}"&gt;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&lt;i class="fas fa-right-from-bracket"&gt;&lt;/i&gt;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&lt;/a&gt;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a:t>
            </a:r>
            <a:r>
              <a:rPr lang="en" sz="1000" b="1">
                <a:solidFill>
                  <a:schemeClr val="dk1"/>
                </a:solidFill>
                <a:latin typeface="Roboto"/>
                <a:ea typeface="Roboto"/>
                <a:cs typeface="Roboto"/>
                <a:sym typeface="Roboto"/>
              </a:rPr>
              <a:t> {% else %}</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&lt;a class="nav-link me-3" href="{% url 'account_login' %}"&gt;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&lt;i class="fas fa-right-to-bracket"&gt;&lt;/i&gt;</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a:t>
            </a:r>
            <a:r>
              <a:rPr lang="en" sz="1000" b="1">
                <a:solidFill>
                  <a:schemeClr val="dk1"/>
                </a:solidFill>
                <a:latin typeface="Roboto"/>
                <a:ea typeface="Roboto"/>
                <a:cs typeface="Roboto"/>
                <a:sym typeface="Roboto"/>
              </a:rPr>
              <a:t>{% endif %}</a:t>
            </a:r>
            <a:endParaRPr sz="1000" b="1">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   &lt;/div&gt; </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&lt;!-- Right elements --&gt;</a:t>
            </a:r>
            <a:endParaRPr sz="1000">
              <a:latin typeface="Roboto"/>
              <a:ea typeface="Roboto"/>
              <a:cs typeface="Roboto"/>
              <a:sym typeface="Roboto"/>
            </a:endParaRPr>
          </a:p>
        </p:txBody>
      </p:sp>
      <p:sp>
        <p:nvSpPr>
          <p:cNvPr id="495" name="Google Shape;495;p60"/>
          <p:cNvSpPr txBox="1"/>
          <p:nvPr/>
        </p:nvSpPr>
        <p:spPr>
          <a:xfrm>
            <a:off x="4222700" y="913600"/>
            <a:ext cx="4719000" cy="33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ourier New"/>
                <a:ea typeface="Courier New"/>
                <a:cs typeface="Courier New"/>
                <a:sym typeface="Courier New"/>
              </a:rPr>
              <a:t>class CheckoutView(</a:t>
            </a:r>
            <a:r>
              <a:rPr lang="en" sz="1000" b="1">
                <a:solidFill>
                  <a:schemeClr val="dk1"/>
                </a:solidFill>
                <a:latin typeface="Courier New"/>
                <a:ea typeface="Courier New"/>
                <a:cs typeface="Courier New"/>
                <a:sym typeface="Courier New"/>
              </a:rPr>
              <a:t>LoginRequiredMixin</a:t>
            </a:r>
            <a:r>
              <a:rPr lang="en" sz="1000">
                <a:solidFill>
                  <a:schemeClr val="dk1"/>
                </a:solidFill>
                <a:latin typeface="Courier New"/>
                <a:ea typeface="Courier New"/>
                <a:cs typeface="Courier New"/>
                <a:sym typeface="Courier New"/>
              </a:rPr>
              <a:t>, generic.FormView):</a:t>
            </a:r>
            <a:endParaRPr/>
          </a:p>
        </p:txBody>
      </p:sp>
      <p:sp>
        <p:nvSpPr>
          <p:cNvPr id="496" name="Google Shape;496;p60"/>
          <p:cNvSpPr txBox="1"/>
          <p:nvPr/>
        </p:nvSpPr>
        <p:spPr>
          <a:xfrm>
            <a:off x="4222650" y="1302600"/>
            <a:ext cx="4719000" cy="5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292100" algn="just" rtl="0">
              <a:lnSpc>
                <a:spcPct val="115000"/>
              </a:lnSpc>
              <a:spcBef>
                <a:spcPts val="0"/>
              </a:spcBef>
              <a:spcAft>
                <a:spcPts val="0"/>
              </a:spcAft>
              <a:buSzPts val="1000"/>
              <a:buFont typeface="Roboto"/>
              <a:buChar char="●"/>
            </a:pPr>
            <a:r>
              <a:rPr lang="en" sz="1000" u="sng">
                <a:solidFill>
                  <a:srgbClr val="1155CC"/>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http://localhost:8000/accounts/login/?next=/checkout/</a:t>
            </a:r>
            <a:endParaRPr sz="1000">
              <a:latin typeface="Roboto"/>
              <a:ea typeface="Roboto"/>
              <a:cs typeface="Roboto"/>
              <a:sym typeface="Roboto"/>
            </a:endParaRPr>
          </a:p>
          <a:p>
            <a:pPr marL="457200" lvl="0" indent="-292100" algn="just" rtl="0">
              <a:lnSpc>
                <a:spcPct val="115000"/>
              </a:lnSpc>
              <a:spcBef>
                <a:spcPts val="0"/>
              </a:spcBef>
              <a:spcAft>
                <a:spcPts val="0"/>
              </a:spcAft>
              <a:buSzPts val="1000"/>
              <a:buFont typeface="Roboto"/>
              <a:buChar char="●"/>
            </a:pPr>
            <a:r>
              <a:rPr lang="en" sz="1000">
                <a:latin typeface="Roboto"/>
                <a:ea typeface="Roboto"/>
                <a:cs typeface="Roboto"/>
                <a:sym typeface="Roboto"/>
              </a:rPr>
              <a:t>Setelah berhasil Login di redirect ke halaman checkout</a:t>
            </a:r>
            <a:endParaRPr sz="1000">
              <a:latin typeface="Roboto"/>
              <a:ea typeface="Roboto"/>
              <a:cs typeface="Roboto"/>
              <a:sym typeface="Roboto"/>
            </a:endParaRPr>
          </a:p>
        </p:txBody>
      </p:sp>
      <p:pic>
        <p:nvPicPr>
          <p:cNvPr id="497" name="Google Shape;497;p60"/>
          <p:cNvPicPr preferRelativeResize="0"/>
          <p:nvPr/>
        </p:nvPicPr>
        <p:blipFill rotWithShape="1">
          <a:blip r:embed="rId5">
            <a:alphaModFix/>
          </a:blip>
          <a:srcRect l="15724" r="28016" b="11166"/>
          <a:stretch/>
        </p:blipFill>
        <p:spPr>
          <a:xfrm>
            <a:off x="4133726" y="1846050"/>
            <a:ext cx="2661776" cy="2342975"/>
          </a:xfrm>
          <a:prstGeom prst="rect">
            <a:avLst/>
          </a:prstGeom>
          <a:noFill/>
          <a:ln>
            <a:noFill/>
          </a:ln>
        </p:spPr>
      </p:pic>
      <p:pic>
        <p:nvPicPr>
          <p:cNvPr id="498" name="Google Shape;498;p60"/>
          <p:cNvPicPr preferRelativeResize="0"/>
          <p:nvPr/>
        </p:nvPicPr>
        <p:blipFill rotWithShape="1">
          <a:blip r:embed="rId6">
            <a:alphaModFix/>
          </a:blip>
          <a:srcRect l="8272" r="7139" b="13494"/>
          <a:stretch/>
        </p:blipFill>
        <p:spPr>
          <a:xfrm>
            <a:off x="6392750" y="1998450"/>
            <a:ext cx="2708350" cy="2409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2"/>
        <p:cNvGrpSpPr/>
        <p:nvPr/>
      </p:nvGrpSpPr>
      <p:grpSpPr>
        <a:xfrm>
          <a:off x="0" y="0"/>
          <a:ext cx="0" cy="0"/>
          <a:chOff x="0" y="0"/>
          <a:chExt cx="0" cy="0"/>
        </a:xfrm>
      </p:grpSpPr>
      <p:sp>
        <p:nvSpPr>
          <p:cNvPr id="503" name="Google Shape;503;p61"/>
          <p:cNvSpPr/>
          <p:nvPr/>
        </p:nvSpPr>
        <p:spPr>
          <a:xfrm>
            <a:off x="1921350" y="1939038"/>
            <a:ext cx="5301300" cy="1437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5600">
                <a:solidFill>
                  <a:schemeClr val="lt1"/>
                </a:solidFill>
                <a:latin typeface="Poppins ExtraBold"/>
                <a:ea typeface="Poppins ExtraBold"/>
                <a:cs typeface="Poppins ExtraBold"/>
                <a:sym typeface="Poppins ExtraBold"/>
              </a:rPr>
              <a:t>THANK YOU</a:t>
            </a:r>
            <a:endParaRPr sz="5600">
              <a:solidFill>
                <a:schemeClr val="lt1"/>
              </a:solidFill>
              <a:latin typeface="Poppins ExtraBold"/>
              <a:ea typeface="Poppins ExtraBold"/>
              <a:cs typeface="Poppins ExtraBold"/>
              <a:sym typeface="Poppins ExtraBold"/>
            </a:endParaRPr>
          </a:p>
        </p:txBody>
      </p:sp>
      <p:pic>
        <p:nvPicPr>
          <p:cNvPr id="504" name="Google Shape;504;p61"/>
          <p:cNvPicPr preferRelativeResize="0"/>
          <p:nvPr/>
        </p:nvPicPr>
        <p:blipFill>
          <a:blip r:embed="rId4">
            <a:alphaModFix/>
          </a:blip>
          <a:stretch>
            <a:fillRect/>
          </a:stretch>
        </p:blipFill>
        <p:spPr>
          <a:xfrm>
            <a:off x="3340900" y="1428750"/>
            <a:ext cx="2659849" cy="769956"/>
          </a:xfrm>
          <a:prstGeom prst="rect">
            <a:avLst/>
          </a:prstGeom>
          <a:noFill/>
          <a:ln>
            <a:noFill/>
          </a:ln>
        </p:spPr>
      </p:pic>
      <p:sp>
        <p:nvSpPr>
          <p:cNvPr id="505" name="Google Shape;505;p61"/>
          <p:cNvSpPr/>
          <p:nvPr/>
        </p:nvSpPr>
        <p:spPr>
          <a:xfrm>
            <a:off x="63150" y="4322675"/>
            <a:ext cx="1544400" cy="770100"/>
          </a:xfrm>
          <a:prstGeom prst="rect">
            <a:avLst/>
          </a:prstGeom>
          <a:solidFill>
            <a:srgbClr val="00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5"/>
          <p:cNvSpPr/>
          <p:nvPr/>
        </p:nvSpPr>
        <p:spPr>
          <a:xfrm>
            <a:off x="304225" y="158700"/>
            <a:ext cx="2279100" cy="10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Poppins ExtraBold"/>
                <a:ea typeface="Poppins ExtraBold"/>
                <a:cs typeface="Poppins ExtraBold"/>
                <a:sym typeface="Poppins ExtraBold"/>
              </a:rPr>
              <a:t>Table of Contents</a:t>
            </a:r>
            <a:r>
              <a:rPr lang="en" sz="3000">
                <a:solidFill>
                  <a:srgbClr val="F1C232"/>
                </a:solidFill>
                <a:latin typeface="Poppins ExtraBold"/>
                <a:ea typeface="Poppins ExtraBold"/>
                <a:cs typeface="Poppins ExtraBold"/>
                <a:sym typeface="Poppins ExtraBold"/>
              </a:rPr>
              <a:t>.</a:t>
            </a:r>
            <a:endParaRPr sz="3000">
              <a:solidFill>
                <a:srgbClr val="F1C232"/>
              </a:solidFill>
              <a:latin typeface="Poppins ExtraBold"/>
              <a:ea typeface="Poppins ExtraBold"/>
              <a:cs typeface="Poppins ExtraBold"/>
              <a:sym typeface="Poppins ExtraBold"/>
            </a:endParaRPr>
          </a:p>
        </p:txBody>
      </p:sp>
      <p:sp>
        <p:nvSpPr>
          <p:cNvPr id="161" name="Google Shape;161;p35"/>
          <p:cNvSpPr/>
          <p:nvPr/>
        </p:nvSpPr>
        <p:spPr>
          <a:xfrm>
            <a:off x="152650" y="4685825"/>
            <a:ext cx="10281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Roboto Light"/>
                <a:ea typeface="Roboto Light"/>
                <a:cs typeface="Roboto Light"/>
                <a:sym typeface="Roboto Light"/>
              </a:rPr>
              <a:t>Prepared in </a:t>
            </a:r>
            <a:r>
              <a:rPr lang="en" sz="800" b="1">
                <a:solidFill>
                  <a:schemeClr val="lt1"/>
                </a:solidFill>
                <a:latin typeface="Roboto"/>
                <a:ea typeface="Roboto"/>
                <a:cs typeface="Roboto"/>
                <a:sym typeface="Roboto"/>
              </a:rPr>
              <a:t>2023</a:t>
            </a:r>
            <a:endParaRPr sz="800" b="1">
              <a:solidFill>
                <a:schemeClr val="lt1"/>
              </a:solidFill>
              <a:latin typeface="Roboto"/>
              <a:ea typeface="Roboto"/>
              <a:cs typeface="Roboto"/>
              <a:sym typeface="Roboto"/>
            </a:endParaRPr>
          </a:p>
        </p:txBody>
      </p:sp>
      <p:sp>
        <p:nvSpPr>
          <p:cNvPr id="162" name="Google Shape;162;p35"/>
          <p:cNvSpPr/>
          <p:nvPr/>
        </p:nvSpPr>
        <p:spPr>
          <a:xfrm>
            <a:off x="0" y="4494675"/>
            <a:ext cx="2119200" cy="563100"/>
          </a:xfrm>
          <a:prstGeom prst="rect">
            <a:avLst/>
          </a:prstGeom>
          <a:solidFill>
            <a:srgbClr val="FF7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35"/>
          <p:cNvPicPr preferRelativeResize="0"/>
          <p:nvPr/>
        </p:nvPicPr>
        <p:blipFill>
          <a:blip r:embed="rId4">
            <a:alphaModFix/>
          </a:blip>
          <a:stretch>
            <a:fillRect/>
          </a:stretch>
        </p:blipFill>
        <p:spPr>
          <a:xfrm>
            <a:off x="83700" y="4493736"/>
            <a:ext cx="1951800" cy="564990"/>
          </a:xfrm>
          <a:prstGeom prst="rect">
            <a:avLst/>
          </a:prstGeom>
          <a:noFill/>
          <a:ln>
            <a:noFill/>
          </a:ln>
        </p:spPr>
      </p:pic>
      <p:grpSp>
        <p:nvGrpSpPr>
          <p:cNvPr id="164" name="Google Shape;164;p35"/>
          <p:cNvGrpSpPr/>
          <p:nvPr/>
        </p:nvGrpSpPr>
        <p:grpSpPr>
          <a:xfrm>
            <a:off x="545125" y="1736563"/>
            <a:ext cx="432350" cy="432300"/>
            <a:chOff x="6105000" y="2299913"/>
            <a:chExt cx="432350" cy="432300"/>
          </a:xfrm>
        </p:grpSpPr>
        <p:sp>
          <p:nvSpPr>
            <p:cNvPr id="165" name="Google Shape;165;p35"/>
            <p:cNvSpPr/>
            <p:nvPr/>
          </p:nvSpPr>
          <p:spPr>
            <a:xfrm>
              <a:off x="6105050"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5"/>
            <p:cNvSpPr txBox="1"/>
            <p:nvPr/>
          </p:nvSpPr>
          <p:spPr>
            <a:xfrm>
              <a:off x="6105000"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01</a:t>
              </a:r>
              <a:endParaRPr>
                <a:solidFill>
                  <a:srgbClr val="FFFFFF"/>
                </a:solidFill>
                <a:latin typeface="Roboto Light"/>
                <a:ea typeface="Roboto Light"/>
                <a:cs typeface="Roboto Light"/>
                <a:sym typeface="Roboto Light"/>
              </a:endParaRPr>
            </a:p>
          </p:txBody>
        </p:sp>
      </p:grpSp>
      <p:grpSp>
        <p:nvGrpSpPr>
          <p:cNvPr id="167" name="Google Shape;167;p35"/>
          <p:cNvGrpSpPr/>
          <p:nvPr/>
        </p:nvGrpSpPr>
        <p:grpSpPr>
          <a:xfrm>
            <a:off x="1794850" y="1736563"/>
            <a:ext cx="432350" cy="432300"/>
            <a:chOff x="7354725" y="2299913"/>
            <a:chExt cx="432350" cy="432300"/>
          </a:xfrm>
        </p:grpSpPr>
        <p:sp>
          <p:nvSpPr>
            <p:cNvPr id="168" name="Google Shape;168;p35"/>
            <p:cNvSpPr/>
            <p:nvPr/>
          </p:nvSpPr>
          <p:spPr>
            <a:xfrm>
              <a:off x="7354775"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5"/>
            <p:cNvSpPr txBox="1"/>
            <p:nvPr/>
          </p:nvSpPr>
          <p:spPr>
            <a:xfrm>
              <a:off x="7354725"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02</a:t>
              </a:r>
              <a:endParaRPr>
                <a:solidFill>
                  <a:srgbClr val="FFFFFF"/>
                </a:solidFill>
                <a:latin typeface="Roboto Light"/>
                <a:ea typeface="Roboto Light"/>
                <a:cs typeface="Roboto Light"/>
                <a:sym typeface="Roboto Light"/>
              </a:endParaRPr>
            </a:p>
          </p:txBody>
        </p:sp>
      </p:grpSp>
      <p:sp>
        <p:nvSpPr>
          <p:cNvPr id="170" name="Google Shape;170;p35"/>
          <p:cNvSpPr txBox="1"/>
          <p:nvPr/>
        </p:nvSpPr>
        <p:spPr>
          <a:xfrm>
            <a:off x="437525" y="2223425"/>
            <a:ext cx="11151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Django Admin</a:t>
            </a:r>
            <a:endParaRPr b="1">
              <a:solidFill>
                <a:srgbClr val="FFFFFF"/>
              </a:solidFill>
              <a:latin typeface="Roboto"/>
              <a:ea typeface="Roboto"/>
              <a:cs typeface="Roboto"/>
              <a:sym typeface="Roboto"/>
            </a:endParaRPr>
          </a:p>
        </p:txBody>
      </p:sp>
      <p:sp>
        <p:nvSpPr>
          <p:cNvPr id="171" name="Google Shape;171;p35"/>
          <p:cNvSpPr txBox="1"/>
          <p:nvPr/>
        </p:nvSpPr>
        <p:spPr>
          <a:xfrm>
            <a:off x="1730875" y="2223425"/>
            <a:ext cx="14697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Data Migrasi</a:t>
            </a:r>
            <a:endParaRPr b="1">
              <a:solidFill>
                <a:srgbClr val="FFFFFF"/>
              </a:solidFill>
              <a:latin typeface="Roboto"/>
              <a:ea typeface="Roboto"/>
              <a:cs typeface="Roboto"/>
              <a:sym typeface="Roboto"/>
            </a:endParaRPr>
          </a:p>
          <a:p>
            <a:pPr marL="0" lvl="0" indent="0" algn="l" rtl="0">
              <a:spcBef>
                <a:spcPts val="0"/>
              </a:spcBef>
              <a:spcAft>
                <a:spcPts val="0"/>
              </a:spcAft>
              <a:buNone/>
            </a:pPr>
            <a:r>
              <a:rPr lang="en" b="1">
                <a:solidFill>
                  <a:srgbClr val="FFFFFF"/>
                </a:solidFill>
                <a:latin typeface="Roboto"/>
                <a:ea typeface="Roboto"/>
                <a:cs typeface="Roboto"/>
                <a:sym typeface="Roboto"/>
              </a:rPr>
              <a:t>SQLite ke</a:t>
            </a:r>
            <a:endParaRPr b="1">
              <a:solidFill>
                <a:srgbClr val="FFFFFF"/>
              </a:solidFill>
              <a:latin typeface="Roboto"/>
              <a:ea typeface="Roboto"/>
              <a:cs typeface="Roboto"/>
              <a:sym typeface="Roboto"/>
            </a:endParaRPr>
          </a:p>
          <a:p>
            <a:pPr marL="0" lvl="0" indent="0" algn="l" rtl="0">
              <a:spcBef>
                <a:spcPts val="0"/>
              </a:spcBef>
              <a:spcAft>
                <a:spcPts val="0"/>
              </a:spcAft>
              <a:buNone/>
            </a:pPr>
            <a:r>
              <a:rPr lang="en" b="1">
                <a:solidFill>
                  <a:srgbClr val="FFFFFF"/>
                </a:solidFill>
                <a:latin typeface="Roboto"/>
                <a:ea typeface="Roboto"/>
                <a:cs typeface="Roboto"/>
                <a:sym typeface="Roboto"/>
              </a:rPr>
              <a:t>PostgreSQL</a:t>
            </a:r>
            <a:endParaRPr b="1">
              <a:solidFill>
                <a:srgbClr val="FFFFFF"/>
              </a:solidFill>
              <a:latin typeface="Roboto"/>
              <a:ea typeface="Roboto"/>
              <a:cs typeface="Roboto"/>
              <a:sym typeface="Roboto"/>
            </a:endParaRPr>
          </a:p>
        </p:txBody>
      </p:sp>
      <p:grpSp>
        <p:nvGrpSpPr>
          <p:cNvPr id="172" name="Google Shape;172;p35"/>
          <p:cNvGrpSpPr/>
          <p:nvPr/>
        </p:nvGrpSpPr>
        <p:grpSpPr>
          <a:xfrm>
            <a:off x="3090250" y="1736563"/>
            <a:ext cx="432350" cy="432300"/>
            <a:chOff x="7354725" y="2299913"/>
            <a:chExt cx="432350" cy="432300"/>
          </a:xfrm>
        </p:grpSpPr>
        <p:sp>
          <p:nvSpPr>
            <p:cNvPr id="173" name="Google Shape;173;p35"/>
            <p:cNvSpPr/>
            <p:nvPr/>
          </p:nvSpPr>
          <p:spPr>
            <a:xfrm>
              <a:off x="7354775" y="2299913"/>
              <a:ext cx="432300" cy="432300"/>
            </a:xfrm>
            <a:prstGeom prst="ellipse">
              <a:avLst/>
            </a:prstGeom>
            <a:noFill/>
            <a:ln w="1905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txBox="1"/>
            <p:nvPr/>
          </p:nvSpPr>
          <p:spPr>
            <a:xfrm>
              <a:off x="7354725" y="2299913"/>
              <a:ext cx="4323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02</a:t>
              </a:r>
              <a:endParaRPr>
                <a:solidFill>
                  <a:srgbClr val="FFFFFF"/>
                </a:solidFill>
                <a:latin typeface="Roboto Light"/>
                <a:ea typeface="Roboto Light"/>
                <a:cs typeface="Roboto Light"/>
                <a:sym typeface="Roboto Light"/>
              </a:endParaRPr>
            </a:p>
          </p:txBody>
        </p:sp>
      </p:grpSp>
      <p:sp>
        <p:nvSpPr>
          <p:cNvPr id="175" name="Google Shape;175;p35"/>
          <p:cNvSpPr txBox="1"/>
          <p:nvPr/>
        </p:nvSpPr>
        <p:spPr>
          <a:xfrm>
            <a:off x="3026275" y="2223425"/>
            <a:ext cx="14697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Django Ecommerce</a:t>
            </a:r>
            <a:endParaRPr b="1">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6"/>
          <p:cNvSpPr txBox="1"/>
          <p:nvPr/>
        </p:nvSpPr>
        <p:spPr>
          <a:xfrm>
            <a:off x="724025" y="1843313"/>
            <a:ext cx="109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dk1"/>
                </a:solidFill>
                <a:latin typeface="Poppins ExtraBold"/>
                <a:ea typeface="Poppins ExtraBold"/>
                <a:cs typeface="Poppins ExtraBold"/>
                <a:sym typeface="Poppins ExtraBold"/>
              </a:rPr>
              <a:t>01</a:t>
            </a:r>
            <a:endParaRPr sz="5000">
              <a:solidFill>
                <a:schemeClr val="dk1"/>
              </a:solidFill>
              <a:latin typeface="Poppins ExtraBold"/>
              <a:ea typeface="Poppins ExtraBold"/>
              <a:cs typeface="Poppins ExtraBold"/>
              <a:sym typeface="Poppins ExtraBold"/>
            </a:endParaRPr>
          </a:p>
        </p:txBody>
      </p:sp>
      <p:sp>
        <p:nvSpPr>
          <p:cNvPr id="181" name="Google Shape;181;p36"/>
          <p:cNvSpPr/>
          <p:nvPr/>
        </p:nvSpPr>
        <p:spPr>
          <a:xfrm>
            <a:off x="1875425" y="2078750"/>
            <a:ext cx="23700" cy="110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2068500" y="2039280"/>
            <a:ext cx="5612700" cy="11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1"/>
                </a:solidFill>
                <a:latin typeface="Poppins"/>
                <a:ea typeface="Poppins"/>
                <a:cs typeface="Poppins"/>
                <a:sym typeface="Poppins"/>
              </a:rPr>
              <a:t>Django</a:t>
            </a:r>
            <a:endParaRPr sz="4500">
              <a:solidFill>
                <a:schemeClr val="dk1"/>
              </a:solidFill>
              <a:latin typeface="Poppins"/>
              <a:ea typeface="Poppins"/>
              <a:cs typeface="Poppins"/>
              <a:sym typeface="Poppins"/>
            </a:endParaRPr>
          </a:p>
          <a:p>
            <a:pPr marL="0" lvl="0" indent="0" algn="l" rtl="0">
              <a:spcBef>
                <a:spcPts val="0"/>
              </a:spcBef>
              <a:spcAft>
                <a:spcPts val="0"/>
              </a:spcAft>
              <a:buNone/>
            </a:pPr>
            <a:r>
              <a:rPr lang="en" sz="4500">
                <a:solidFill>
                  <a:schemeClr val="dk1"/>
                </a:solidFill>
                <a:latin typeface="Poppins ExtraBold"/>
                <a:ea typeface="Poppins ExtraBold"/>
                <a:cs typeface="Poppins ExtraBold"/>
                <a:sym typeface="Poppins ExtraBold"/>
              </a:rPr>
              <a:t>Admin</a:t>
            </a:r>
            <a:endParaRPr sz="4500">
              <a:solidFill>
                <a:schemeClr val="dk1"/>
              </a:solidFill>
              <a:latin typeface="Poppins ExtraBold"/>
              <a:ea typeface="Poppins ExtraBold"/>
              <a:cs typeface="Poppins ExtraBold"/>
              <a:sym typeface="Poppins ExtraBold"/>
            </a:endParaRPr>
          </a:p>
        </p:txBody>
      </p:sp>
      <p:sp>
        <p:nvSpPr>
          <p:cNvPr id="183" name="Google Shape;183;p36"/>
          <p:cNvSpPr/>
          <p:nvPr/>
        </p:nvSpPr>
        <p:spPr>
          <a:xfrm>
            <a:off x="77650" y="4290700"/>
            <a:ext cx="1498800" cy="770100"/>
          </a:xfrm>
          <a:prstGeom prst="rect">
            <a:avLst/>
          </a:prstGeom>
          <a:solidFill>
            <a:srgbClr val="FDC4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36"/>
          <p:cNvPicPr preferRelativeResize="0"/>
          <p:nvPr/>
        </p:nvPicPr>
        <p:blipFill>
          <a:blip r:embed="rId4">
            <a:alphaModFix/>
          </a:blip>
          <a:stretch>
            <a:fillRect/>
          </a:stretch>
        </p:blipFill>
        <p:spPr>
          <a:xfrm>
            <a:off x="6484150" y="0"/>
            <a:ext cx="2659849" cy="7699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7"/>
          <p:cNvSpPr/>
          <p:nvPr/>
        </p:nvSpPr>
        <p:spPr>
          <a:xfrm>
            <a:off x="489175" y="597075"/>
            <a:ext cx="8222400" cy="712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80000"/>
              </a:lnSpc>
              <a:spcBef>
                <a:spcPts val="0"/>
              </a:spcBef>
              <a:spcAft>
                <a:spcPts val="0"/>
              </a:spcAft>
              <a:buClr>
                <a:schemeClr val="dk2"/>
              </a:buClr>
              <a:buSzPts val="1200"/>
              <a:buFont typeface="Roboto Black"/>
              <a:buChar char="●"/>
            </a:pPr>
            <a:r>
              <a:rPr lang="en" sz="1200">
                <a:solidFill>
                  <a:schemeClr val="dk2"/>
                </a:solidFill>
                <a:latin typeface="Roboto Black"/>
                <a:ea typeface="Roboto Black"/>
                <a:cs typeface="Roboto Black"/>
                <a:sym typeface="Roboto Black"/>
              </a:rPr>
              <a:t>Django admin adalah sebuah antarmuka administratif bawaan yang disediakan oleh Django</a:t>
            </a:r>
            <a:endParaRPr sz="1200">
              <a:solidFill>
                <a:schemeClr val="dk2"/>
              </a:solidFill>
              <a:latin typeface="Roboto Black"/>
              <a:ea typeface="Roboto Black"/>
              <a:cs typeface="Roboto Black"/>
              <a:sym typeface="Roboto Black"/>
            </a:endParaRPr>
          </a:p>
          <a:p>
            <a:pPr marL="457200" lvl="0" indent="-304800" algn="l" rtl="0">
              <a:lnSpc>
                <a:spcPct val="80000"/>
              </a:lnSpc>
              <a:spcBef>
                <a:spcPts val="0"/>
              </a:spcBef>
              <a:spcAft>
                <a:spcPts val="0"/>
              </a:spcAft>
              <a:buClr>
                <a:schemeClr val="dk2"/>
              </a:buClr>
              <a:buSzPts val="1200"/>
              <a:buFont typeface="Roboto Black"/>
              <a:buChar char="●"/>
            </a:pPr>
            <a:r>
              <a:rPr lang="en" sz="1200">
                <a:solidFill>
                  <a:schemeClr val="dk2"/>
                </a:solidFill>
                <a:latin typeface="Roboto Black"/>
                <a:ea typeface="Roboto Black"/>
                <a:cs typeface="Roboto Black"/>
                <a:sym typeface="Roboto Black"/>
              </a:rPr>
              <a:t>CRUD Interface</a:t>
            </a:r>
            <a:endParaRPr sz="1200">
              <a:solidFill>
                <a:schemeClr val="dk2"/>
              </a:solidFill>
              <a:latin typeface="Roboto Black"/>
              <a:ea typeface="Roboto Black"/>
              <a:cs typeface="Roboto Black"/>
              <a:sym typeface="Roboto Black"/>
            </a:endParaRPr>
          </a:p>
          <a:p>
            <a:pPr marL="457200" lvl="0" indent="-304800" algn="l" rtl="0">
              <a:lnSpc>
                <a:spcPct val="80000"/>
              </a:lnSpc>
              <a:spcBef>
                <a:spcPts val="0"/>
              </a:spcBef>
              <a:spcAft>
                <a:spcPts val="0"/>
              </a:spcAft>
              <a:buClr>
                <a:schemeClr val="dk1"/>
              </a:buClr>
              <a:buSzPts val="1200"/>
              <a:buFont typeface="Roboto Black"/>
              <a:buChar char="●"/>
            </a:pPr>
            <a:r>
              <a:rPr lang="en" sz="1200" u="sng">
                <a:solidFill>
                  <a:schemeClr val="hlink"/>
                </a:solidFill>
                <a:latin typeface="Roboto Black"/>
                <a:ea typeface="Roboto Black"/>
                <a:cs typeface="Roboto Black"/>
                <a:sym typeface="Roboto Black"/>
                <a:hlinkClick r:id="rId4"/>
              </a:rPr>
              <a:t>https://localhost:8000/admin</a:t>
            </a:r>
            <a:endParaRPr sz="1200">
              <a:solidFill>
                <a:schemeClr val="dk1"/>
              </a:solidFill>
              <a:latin typeface="Roboto Black"/>
              <a:ea typeface="Roboto Black"/>
              <a:cs typeface="Roboto Black"/>
              <a:sym typeface="Roboto Black"/>
            </a:endParaRPr>
          </a:p>
          <a:p>
            <a:pPr marL="457200" lvl="0" indent="-304800" algn="l" rtl="0">
              <a:lnSpc>
                <a:spcPct val="115000"/>
              </a:lnSpc>
              <a:spcBef>
                <a:spcPts val="0"/>
              </a:spcBef>
              <a:spcAft>
                <a:spcPts val="0"/>
              </a:spcAft>
              <a:buClr>
                <a:schemeClr val="dk1"/>
              </a:buClr>
              <a:buSzPts val="1200"/>
              <a:buFont typeface="Roboto Black"/>
              <a:buChar char="●"/>
            </a:pPr>
            <a:r>
              <a:rPr lang="en" sz="1200">
                <a:solidFill>
                  <a:schemeClr val="dk1"/>
                </a:solidFill>
                <a:latin typeface="Roboto"/>
                <a:ea typeface="Roboto"/>
                <a:cs typeface="Roboto"/>
                <a:sym typeface="Roboto"/>
              </a:rPr>
              <a:t>(env_ku) ➜  </a:t>
            </a:r>
            <a:r>
              <a:rPr lang="en" sz="1200">
                <a:solidFill>
                  <a:srgbClr val="1155CC"/>
                </a:solidFill>
                <a:latin typeface="Roboto"/>
                <a:ea typeface="Roboto"/>
                <a:cs typeface="Roboto"/>
                <a:sym typeface="Roboto"/>
              </a:rPr>
              <a:t>project_pertama  </a:t>
            </a:r>
            <a:r>
              <a:rPr lang="en" sz="1200" b="1">
                <a:solidFill>
                  <a:srgbClr val="134F5C"/>
                </a:solidFill>
                <a:latin typeface="Roboto"/>
                <a:ea typeface="Roboto"/>
                <a:cs typeface="Roboto"/>
                <a:sym typeface="Roboto"/>
              </a:rPr>
              <a:t>python</a:t>
            </a:r>
            <a:r>
              <a:rPr lang="en" sz="1200">
                <a:solidFill>
                  <a:schemeClr val="dk1"/>
                </a:solidFill>
                <a:latin typeface="Roboto"/>
                <a:ea typeface="Roboto"/>
                <a:cs typeface="Roboto"/>
                <a:sym typeface="Roboto"/>
              </a:rPr>
              <a:t> manage.py </a:t>
            </a:r>
            <a:r>
              <a:rPr lang="en" sz="1200">
                <a:solidFill>
                  <a:schemeClr val="accent4"/>
                </a:solidFill>
                <a:latin typeface="Roboto"/>
                <a:ea typeface="Roboto"/>
                <a:cs typeface="Roboto"/>
                <a:sym typeface="Roboto"/>
              </a:rPr>
              <a:t>createsuperuser</a:t>
            </a:r>
            <a:endParaRPr sz="1200">
              <a:solidFill>
                <a:schemeClr val="dk1"/>
              </a:solidFill>
              <a:latin typeface="Roboto"/>
              <a:ea typeface="Roboto"/>
              <a:cs typeface="Roboto"/>
              <a:sym typeface="Roboto"/>
            </a:endParaRPr>
          </a:p>
        </p:txBody>
      </p:sp>
      <p:sp>
        <p:nvSpPr>
          <p:cNvPr id="190" name="Google Shape;190;p37"/>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pic>
        <p:nvPicPr>
          <p:cNvPr id="191" name="Google Shape;191;p37"/>
          <p:cNvPicPr preferRelativeResize="0"/>
          <p:nvPr/>
        </p:nvPicPr>
        <p:blipFill>
          <a:blip r:embed="rId5">
            <a:alphaModFix/>
          </a:blip>
          <a:stretch>
            <a:fillRect/>
          </a:stretch>
        </p:blipFill>
        <p:spPr>
          <a:xfrm>
            <a:off x="497431" y="1423875"/>
            <a:ext cx="4324621" cy="1897200"/>
          </a:xfrm>
          <a:prstGeom prst="rect">
            <a:avLst/>
          </a:prstGeom>
          <a:noFill/>
          <a:ln>
            <a:noFill/>
          </a:ln>
        </p:spPr>
      </p:pic>
      <p:pic>
        <p:nvPicPr>
          <p:cNvPr id="192" name="Google Shape;192;p37"/>
          <p:cNvPicPr preferRelativeResize="0"/>
          <p:nvPr/>
        </p:nvPicPr>
        <p:blipFill>
          <a:blip r:embed="rId6">
            <a:alphaModFix/>
          </a:blip>
          <a:stretch>
            <a:fillRect/>
          </a:stretch>
        </p:blipFill>
        <p:spPr>
          <a:xfrm>
            <a:off x="5012281" y="1423875"/>
            <a:ext cx="3714750" cy="1897202"/>
          </a:xfrm>
          <a:prstGeom prst="rect">
            <a:avLst/>
          </a:prstGeom>
          <a:noFill/>
          <a:ln>
            <a:noFill/>
          </a:ln>
        </p:spPr>
      </p:pic>
      <p:pic>
        <p:nvPicPr>
          <p:cNvPr id="193" name="Google Shape;193;p37"/>
          <p:cNvPicPr preferRelativeResize="0"/>
          <p:nvPr/>
        </p:nvPicPr>
        <p:blipFill>
          <a:blip r:embed="rId7">
            <a:alphaModFix/>
          </a:blip>
          <a:stretch>
            <a:fillRect/>
          </a:stretch>
        </p:blipFill>
        <p:spPr>
          <a:xfrm>
            <a:off x="2209800" y="3124200"/>
            <a:ext cx="4657725" cy="199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38"/>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pic>
        <p:nvPicPr>
          <p:cNvPr id="199" name="Google Shape;199;p38"/>
          <p:cNvPicPr preferRelativeResize="0"/>
          <p:nvPr/>
        </p:nvPicPr>
        <p:blipFill>
          <a:blip r:embed="rId4">
            <a:alphaModFix/>
          </a:blip>
          <a:stretch>
            <a:fillRect/>
          </a:stretch>
        </p:blipFill>
        <p:spPr>
          <a:xfrm>
            <a:off x="489175" y="1029000"/>
            <a:ext cx="4772025" cy="1628775"/>
          </a:xfrm>
          <a:prstGeom prst="rect">
            <a:avLst/>
          </a:prstGeom>
          <a:noFill/>
          <a:ln>
            <a:noFill/>
          </a:ln>
        </p:spPr>
      </p:pic>
      <p:pic>
        <p:nvPicPr>
          <p:cNvPr id="200" name="Google Shape;200;p38"/>
          <p:cNvPicPr preferRelativeResize="0"/>
          <p:nvPr/>
        </p:nvPicPr>
        <p:blipFill>
          <a:blip r:embed="rId5">
            <a:alphaModFix/>
          </a:blip>
          <a:stretch>
            <a:fillRect/>
          </a:stretch>
        </p:blipFill>
        <p:spPr>
          <a:xfrm>
            <a:off x="4929025" y="1019625"/>
            <a:ext cx="3821342" cy="1647525"/>
          </a:xfrm>
          <a:prstGeom prst="rect">
            <a:avLst/>
          </a:prstGeom>
          <a:noFill/>
          <a:ln>
            <a:noFill/>
          </a:ln>
        </p:spPr>
      </p:pic>
      <p:sp>
        <p:nvSpPr>
          <p:cNvPr id="201" name="Google Shape;201;p38"/>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List_Display</a:t>
            </a:r>
            <a:endParaRPr sz="2600">
              <a:solidFill>
                <a:srgbClr val="3D85C6"/>
              </a:solidFill>
              <a:highlight>
                <a:schemeClr val="dk1"/>
              </a:highlight>
              <a:latin typeface="Roboto Black"/>
              <a:ea typeface="Roboto Black"/>
              <a:cs typeface="Roboto Black"/>
              <a:sym typeface="Roboto Black"/>
            </a:endParaRPr>
          </a:p>
        </p:txBody>
      </p:sp>
      <p:sp>
        <p:nvSpPr>
          <p:cNvPr id="202" name="Google Shape;202;p38"/>
          <p:cNvSpPr/>
          <p:nvPr/>
        </p:nvSpPr>
        <p:spPr>
          <a:xfrm>
            <a:off x="1633350" y="2794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__str__(self)</a:t>
            </a:r>
            <a:endParaRPr sz="2600">
              <a:solidFill>
                <a:srgbClr val="3D85C6"/>
              </a:solidFill>
              <a:highlight>
                <a:schemeClr val="dk1"/>
              </a:highlight>
              <a:latin typeface="Roboto Black"/>
              <a:ea typeface="Roboto Black"/>
              <a:cs typeface="Roboto Black"/>
              <a:sym typeface="Roboto Black"/>
            </a:endParaRPr>
          </a:p>
        </p:txBody>
      </p:sp>
      <p:pic>
        <p:nvPicPr>
          <p:cNvPr id="203" name="Google Shape;203;p38"/>
          <p:cNvPicPr preferRelativeResize="0"/>
          <p:nvPr/>
        </p:nvPicPr>
        <p:blipFill>
          <a:blip r:embed="rId6">
            <a:alphaModFix/>
          </a:blip>
          <a:stretch>
            <a:fillRect/>
          </a:stretch>
        </p:blipFill>
        <p:spPr>
          <a:xfrm>
            <a:off x="4251150" y="3229959"/>
            <a:ext cx="3633615" cy="1503050"/>
          </a:xfrm>
          <a:prstGeom prst="rect">
            <a:avLst/>
          </a:prstGeom>
          <a:noFill/>
          <a:ln>
            <a:noFill/>
          </a:ln>
        </p:spPr>
      </p:pic>
      <p:pic>
        <p:nvPicPr>
          <p:cNvPr id="204" name="Google Shape;204;p38"/>
          <p:cNvPicPr preferRelativeResize="0"/>
          <p:nvPr/>
        </p:nvPicPr>
        <p:blipFill>
          <a:blip r:embed="rId7">
            <a:alphaModFix/>
          </a:blip>
          <a:stretch>
            <a:fillRect/>
          </a:stretch>
        </p:blipFill>
        <p:spPr>
          <a:xfrm>
            <a:off x="1480951" y="3165275"/>
            <a:ext cx="2554249" cy="18435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39"/>
          <p:cNvPicPr preferRelativeResize="0"/>
          <p:nvPr/>
        </p:nvPicPr>
        <p:blipFill>
          <a:blip r:embed="rId4">
            <a:alphaModFix/>
          </a:blip>
          <a:stretch>
            <a:fillRect/>
          </a:stretch>
        </p:blipFill>
        <p:spPr>
          <a:xfrm>
            <a:off x="1341225" y="948725"/>
            <a:ext cx="6399201" cy="2846499"/>
          </a:xfrm>
          <a:prstGeom prst="rect">
            <a:avLst/>
          </a:prstGeom>
          <a:noFill/>
          <a:ln>
            <a:noFill/>
          </a:ln>
        </p:spPr>
      </p:pic>
      <p:sp>
        <p:nvSpPr>
          <p:cNvPr id="210" name="Google Shape;210;p39"/>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sp>
        <p:nvSpPr>
          <p:cNvPr id="211" name="Google Shape;211;p39"/>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Tambah Produk List</a:t>
            </a:r>
            <a:endParaRPr sz="2600">
              <a:solidFill>
                <a:srgbClr val="3D85C6"/>
              </a:solidFill>
              <a:highlight>
                <a:schemeClr val="dk1"/>
              </a:highlight>
              <a:latin typeface="Roboto Black"/>
              <a:ea typeface="Roboto Black"/>
              <a:cs typeface="Roboto Black"/>
              <a:sym typeface="Roboto Black"/>
            </a:endParaRPr>
          </a:p>
        </p:txBody>
      </p:sp>
      <p:pic>
        <p:nvPicPr>
          <p:cNvPr id="212" name="Google Shape;212;p39"/>
          <p:cNvPicPr preferRelativeResize="0"/>
          <p:nvPr/>
        </p:nvPicPr>
        <p:blipFill>
          <a:blip r:embed="rId5">
            <a:alphaModFix/>
          </a:blip>
          <a:stretch>
            <a:fillRect/>
          </a:stretch>
        </p:blipFill>
        <p:spPr>
          <a:xfrm>
            <a:off x="1251798" y="2317975"/>
            <a:ext cx="3290377" cy="2477375"/>
          </a:xfrm>
          <a:prstGeom prst="rect">
            <a:avLst/>
          </a:prstGeom>
          <a:noFill/>
          <a:ln>
            <a:noFill/>
          </a:ln>
        </p:spPr>
      </p:pic>
      <p:pic>
        <p:nvPicPr>
          <p:cNvPr id="213" name="Google Shape;213;p39"/>
          <p:cNvPicPr preferRelativeResize="0"/>
          <p:nvPr/>
        </p:nvPicPr>
        <p:blipFill>
          <a:blip r:embed="rId6">
            <a:alphaModFix/>
          </a:blip>
          <a:stretch>
            <a:fillRect/>
          </a:stretch>
        </p:blipFill>
        <p:spPr>
          <a:xfrm>
            <a:off x="4670850" y="2299925"/>
            <a:ext cx="3119927" cy="247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40"/>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sp>
        <p:nvSpPr>
          <p:cNvPr id="219" name="Google Shape;219;p40"/>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Update Produk List</a:t>
            </a:r>
            <a:endParaRPr sz="2600">
              <a:solidFill>
                <a:srgbClr val="3D85C6"/>
              </a:solidFill>
              <a:highlight>
                <a:schemeClr val="dk1"/>
              </a:highlight>
              <a:latin typeface="Roboto Black"/>
              <a:ea typeface="Roboto Black"/>
              <a:cs typeface="Roboto Black"/>
              <a:sym typeface="Roboto Black"/>
            </a:endParaRPr>
          </a:p>
        </p:txBody>
      </p:sp>
      <p:pic>
        <p:nvPicPr>
          <p:cNvPr id="220" name="Google Shape;220;p40"/>
          <p:cNvPicPr preferRelativeResize="0"/>
          <p:nvPr/>
        </p:nvPicPr>
        <p:blipFill>
          <a:blip r:embed="rId4">
            <a:alphaModFix/>
          </a:blip>
          <a:stretch>
            <a:fillRect/>
          </a:stretch>
        </p:blipFill>
        <p:spPr>
          <a:xfrm>
            <a:off x="2139450" y="917450"/>
            <a:ext cx="4867224" cy="39381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41"/>
          <p:cNvSpPr/>
          <p:nvPr/>
        </p:nvSpPr>
        <p:spPr>
          <a:xfrm>
            <a:off x="121975" y="63700"/>
            <a:ext cx="3219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Light"/>
                <a:ea typeface="Roboto Light"/>
                <a:cs typeface="Roboto Light"/>
                <a:sym typeface="Roboto Light"/>
              </a:rPr>
              <a:t>01 | Django Admin</a:t>
            </a:r>
            <a:endParaRPr sz="1200" b="1">
              <a:solidFill>
                <a:schemeClr val="dk1"/>
              </a:solidFill>
              <a:latin typeface="Roboto"/>
              <a:ea typeface="Roboto"/>
              <a:cs typeface="Roboto"/>
              <a:sym typeface="Roboto"/>
            </a:endParaRPr>
          </a:p>
        </p:txBody>
      </p:sp>
      <p:sp>
        <p:nvSpPr>
          <p:cNvPr id="226" name="Google Shape;226;p41"/>
          <p:cNvSpPr/>
          <p:nvPr/>
        </p:nvSpPr>
        <p:spPr>
          <a:xfrm>
            <a:off x="1480950" y="508325"/>
            <a:ext cx="6182100" cy="420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600">
                <a:solidFill>
                  <a:srgbClr val="3D85C6"/>
                </a:solidFill>
                <a:latin typeface="Roboto Black"/>
                <a:ea typeface="Roboto Black"/>
                <a:cs typeface="Roboto Black"/>
                <a:sym typeface="Roboto Black"/>
              </a:rPr>
              <a:t>Hapus Produk List</a:t>
            </a:r>
            <a:endParaRPr sz="2600">
              <a:solidFill>
                <a:srgbClr val="3D85C6"/>
              </a:solidFill>
              <a:highlight>
                <a:schemeClr val="dk1"/>
              </a:highlight>
              <a:latin typeface="Roboto Black"/>
              <a:ea typeface="Roboto Black"/>
              <a:cs typeface="Roboto Black"/>
              <a:sym typeface="Roboto Black"/>
            </a:endParaRPr>
          </a:p>
        </p:txBody>
      </p:sp>
      <p:pic>
        <p:nvPicPr>
          <p:cNvPr id="227" name="Google Shape;227;p41"/>
          <p:cNvPicPr preferRelativeResize="0"/>
          <p:nvPr/>
        </p:nvPicPr>
        <p:blipFill>
          <a:blip r:embed="rId4">
            <a:alphaModFix/>
          </a:blip>
          <a:stretch>
            <a:fillRect/>
          </a:stretch>
        </p:blipFill>
        <p:spPr>
          <a:xfrm>
            <a:off x="819550" y="855687"/>
            <a:ext cx="7562450" cy="3692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F79323"/>
      </a:accent3>
      <a:accent4>
        <a:srgbClr val="EA5504"/>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1335</Words>
  <Application>Microsoft Office PowerPoint</Application>
  <PresentationFormat>On-screen Show (16:9)</PresentationFormat>
  <Paragraphs>193</Paragraphs>
  <Slides>29</Slides>
  <Notes>29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29</vt:i4>
      </vt:variant>
    </vt:vector>
  </HeadingPairs>
  <TitlesOfParts>
    <vt:vector size="45" baseType="lpstr">
      <vt:lpstr>Courier New</vt:lpstr>
      <vt:lpstr>Roboto Black</vt:lpstr>
      <vt:lpstr>Cambria</vt:lpstr>
      <vt:lpstr>Arial</vt:lpstr>
      <vt:lpstr>Barlow Condensed SemiBold</vt:lpstr>
      <vt:lpstr>Poppins ExtraBold</vt:lpstr>
      <vt:lpstr>Roboto</vt:lpstr>
      <vt:lpstr>Lato Light</vt:lpstr>
      <vt:lpstr>Poppins</vt:lpstr>
      <vt:lpstr>Helvetica Neue</vt:lpstr>
      <vt:lpstr>Arvo</vt:lpstr>
      <vt:lpstr>Roboto Light</vt:lpstr>
      <vt:lpstr>Lato</vt:lpstr>
      <vt:lpstr>Simple Light</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Fitur-Fitur E-Commerce</vt:lpstr>
      <vt:lpstr>Keamanan Minimal E-Commerce</vt:lpstr>
      <vt:lpstr>Repository</vt:lpstr>
      <vt:lpstr>Setup Project</vt:lpstr>
      <vt:lpstr>Produk List</vt:lpstr>
      <vt:lpstr>Produk Detail</vt:lpstr>
      <vt:lpstr>Tambah/Kurang Keranjang</vt:lpstr>
      <vt:lpstr>Order Summary</vt:lpstr>
      <vt:lpstr>Checkout</vt:lpstr>
      <vt:lpstr>Payment</vt:lpstr>
      <vt:lpstr>Auth</vt:lpstr>
      <vt:lpstr>Auth Redirect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Echi Pramitasari</cp:lastModifiedBy>
  <cp:revision>3</cp:revision>
  <dcterms:modified xsi:type="dcterms:W3CDTF">2024-04-17T02:23:44Z</dcterms:modified>
</cp:coreProperties>
</file>